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திரும்பி மிக்தோலுக்கும் சமுத்திரத்துக்கும் நடுவே பாகால்செபோனுக்கு முன்பாக இருக்கிற ஈரோத் பள்ளத்தாக்கின் முன்னடியிலே பாளயமிறங்கவேண்டும் என்று இஸ்ரவேல் புத்திரருக்குச் சொல்லு; அதற்கு எதிராகச் சமுத்திரக்கரையிலே பாளயமிறங்குவ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ர்வோன் இஸ்ரவேல் புத்திரரைக் குறித்து: அவர்கள் தேசத்திலே திகைத்துத் திரிகிறார்கள்; வனாந்தரம் அவர்களை அடைத்துப்போட்டது என்று சொல்ல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பார்வோன் அவர்களைப் பின்தொடரும்படிக்கு, நான் அவன் இருதயத்தைக் கடினப்படுத்தி, நானே கர்த்தர் என்பதை எகிப்தியர் அறியும்படி, பார்வோனாலும் அவனுடைய எல்லா ராணுவத்தாலும் மகிமைப்படுவேன் என்றார்; அவர்கள் அப்படியே செய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பார்வோன் அவர்களைப் பின்தொடரும்படிக்கு, நான் அவன் இருதயத்தைக் கடினப்படுத்தி, நானே கர்த்தர் என்பதை எகிப்தியர் அறியும்படி, பார்வோனாலும் அவனுடைய எல்லா ராணுவத்தாலும் மகிமைப்படுவேன் என்றார்; அவர்கள் அப்படியே செய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பார்வோன் அவர்களைப் பின்தொடரும்படிக்கு, நான் அவன் இருதயத்தைக் கடினப்படுத்தி, நானே கர்த்தர் என்பதை எகிப்தியர் அறியும்படி, பார்வோனாலும் அவனுடைய எல்லா ராணுவத்தாலும் மகிமைப்படுவேன் என்றார்; அவர்கள் அப்படியே செய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ஓடிப்போய்விட்டார்கள் என்று எகிப்தின் ராஜாவுக்கு அறிவிக்கப்பட்டபோது, ஜனங்களுக்கு விரோதமாகப் பார்வோனும் அவன் ஊழியக்காரரும் மனம் வேறுபட்டு: நமக்கு வேலை செய்யாதபடிக்கு நாம் இஸ்ரவேலரைப் போகவிட்டது என்ன காரிய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ஓடிப்போய்விட்டார்கள் என்று எகிப்தின் ராஜாவுக்கு அறிவிக்கப்பட்டபோது, ஜனங்களுக்கு விரோதமாகப் பார்வோனும் அவன் ஊழியக்காரரும் மனம் வேறுபட்டு: நமக்கு வேலை செய்யாதபடிக்கு நாம் இஸ்ரவேலரைப் போகவிட்டது என்ன காரிய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ஓடிப்போய்விட்டார்கள் என்று எகிப்தின் ராஜாவுக்கு அறிவிக்கப்பட்டபோது, ஜனங்களுக்கு விரோதமாகப் பார்வோனும் அவன் ஊழியக்காரரும் மனம் வேறுபட்டு: நமக்கு வேலை செய்யாதபடிக்கு நாம் இஸ்ரவேலரைப் போகவிட்டது என்ன காரியம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இரதத்தைப் பூட்டி, தன் ஜனங்களைக் கூட்டிக்கொ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தானமான அறுநூறு இரதங்களையும், எகிப்திலுள்ள மற்ற சகல இரதங்களையும், அவைகள் எல்லாவற்றிற்கும் அதிபதிகளான வீரரையும் கூட்டிக்கொண்டு 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கிப்தின் ராஜாவாகிய பார்வோனின் இருதயத்தைக் கடினப்படுத்தினார்; அவன் இஸ்ரவேல் புத்திரரைப் பின்தொடர்ந்தான், இஸ்ரவேல் புத்திரர் பலத்த கையுடன் புறப்பட்டுப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கிப்தின் ராஜாவாகிய பார்வோனின் இருதயத்தைக் கடினப்படுத்தினார்; அவன் இஸ்ரவேல் புத்திரரைப் பின்தொடர்ந்தான், இஸ்ரவேல் புத்திரர் பலத்த கையுடன் புறப்பட்டுப் 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பார்வோனுடைய சகல குதிரைகளோடும் இரதங்களோடும் அவனுடைய குதிரைவீரரோடும் சேனைகளோடும் அவர்களைத் தொடர்ந்துபோய், சமுத்திரத்தண்டையிலே பாகால்செபோனுக்கு எதிரே இருக்கிற ஈரோத் பள்ளத்தாக்கின் முன்னடியிலே பாளயமிறங்கியிருக்கிற அவர்களைக் கிட்ட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பார்வோனுடைய சகல குதிரைகளோடும் இரதங்களோடும் அவனுடைய குதிரைவீரரோடும் சேனைகளோடும் அவர்களைத் தொடர்ந்துபோய், சமுத்திரத்தண்டையிலே பாகால்செபோனுக்கு எதிரே இருக்கிற ஈரோத் பள்ளத்தாக்கின் முன்னடியிலே பாளயமிறங்கியிருக்கிற அவர்களைக் கிட்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வோன் சமீபித்து வருகிற போது, இஸ்ரவேல் புத்திரர் தங்கள் கண்களை ஏறெடுத்துப்பார்த்து, எகிப்தியர் தங்களுக்குப் பின்னே வருகிறதைக் கண்டு, மிகவும் பயந்தார்கள்; அப்பொழுது இஸ்ரவேல் புத்திரர் கர்த்தரை நோக்கிக் கூப்பி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வோன் சமீபித்து வருகிற போது, இஸ்ரவேல் புத்திரர் தங்கள் கண்களை ஏறெடுத்துப்பார்த்து, எகிப்தியர் தங்களுக்குப் பின்னே வருகிறதைக் கண்டு, மிகவும் பயந்தார்கள்; அப்பொழுது இஸ்ரவேல் புத்திரர் கர்த்தரை நோக்கிக் கூப்பி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ர்கள் மோசேயை நோக்கி: எகிப்திலே பிரேதக்குழிகள் இல்லையென்றா வனாந்தரத்திலே சாகும்படிக்கு எங்களைக் கொண்டுவந்தீர்? நீர் எங்களை எகிப்திலிருந்து புறப்படப்பண்ணினதினால், எங்களுக்கு இப்படிச் செய்தது என்ன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ர்கள் மோசேயை நோக்கி: எகிப்திலே பிரேதக்குழிகள் இல்லையென்றா வனாந்தரத்திலே சாகும்படிக்கு எங்களைக் கொண்டுவந்தீர்? நீர் எங்களை எகிப்திலிருந்து புறப்படப்பண்ணினதினால், எங்களுக்கு இப்படிச் செய்தது என்ன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எகிப்திலே இருக்கும் போது, நாங்கள் எகிப்தியருக்கு வேலைசெய்ய எங்களைச் சும்மா விட்டுவிடும் என்று சொன்னோம் அல்லவா? நாங்கள் வனாந்தரத்திலே சாகிறதைப்பார்க்கிலும் எகிப்தியருக்கு வேலைசெய்கிறது எங்களுக்கு நலமாயிருக்குமே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எகிப்திலே இருக்கும் போது, நாங்கள் எகிப்தியருக்கு வேலைசெய்ய எங்களைச் சும்மா விட்டுவிடும் என்று சொன்னோம் அல்லவா? நாங்கள் வனாந்தரத்திலே சாகிறதைப்பார்க்கிலும் எகிப்தியருக்கு வேலைசெய்கிறது எங்களுக்கு நலமாயிருக்குமே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எகிப்திலே இருக்கும் போது, நாங்கள் எகிப்தியருக்கு வேலைசெய்ய எங்களைச் சும்மா விட்டுவிடும் என்று சொன்னோம் அல்லவா? நாங்கள் வனாந்தரத்திலே சாகிறதைப்பார்க்கிலும் எகிப்தியருக்கு வேலைசெய்கிறது எங்களுக்கு நலமாயிருக்குமே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ஜனங்களை நோக்கி: பயப்படாதிருங்கள்; நீங்கள் நின்றுகொண்டு இன்றைக்குக் கர்த்தர் உங்களுக்குச் செய்யும் இரட்சிப்பைப் பாருங்கள்; இன்றைக்கு நீங்கள் காண்கிற எகிப்தியரை இனி என்றைக்கும் காணமாட்ட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ஜனங்களை நோக்கி: பயப்படாதிருங்கள்; நீங்கள் நின்றுகொண்டு இன்றைக்குக் கர்த்தர் உங்களுக்குச் செய்யும் இரட்சிப்பைப் பாருங்கள்; இன்றைக்கு நீங்கள் காண்கிற எகிப்தியரை இனி என்றைக்கும் காணமாட்ட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ங்களுக்காக யுத்தம் பண்ணுவார்; நீங்கள் சும்மாயிருப்பீர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மோசேயை நோக்கி: நீ என்னிடத்தில் முறையிடுகிறது என்ன? புறப்பட்டுப் போங்கள் என்று இஸ்ரவேல் புத்திரருக்குச் சொல்ல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உன் கோலை ஓங்கி, உன் கையைச் சமுத்திரத்தின்மேல் நீட்டி, சமுத்திரத்தைப் பிளந்துவிடு; அப்பொழுது இஸ்ரவேல் புத்திரர் சமுத்திரத்தின் நடுவாக வெட்டாந்தரையிலே நடந்துபோ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உன் கோலை ஓங்கி, உன் கையைச் சமுத்திரத்தின்மேல் நீட்டி, சமுத்திரத்தைப் பிளந்துவிடு; அப்பொழுது இஸ்ரவேல் புத்திரர் சமுத்திரத்தின் நடுவாக வெட்டாந்தரையிலே நடந்துபோ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யர் உங்களைப் பின் தொடர்ந்து வரும்படி நான் அவர்கள் இருதயத்தைக் கடினப்படுத்தி, பார்வோனாலும் அவன் இரதங்கள் குதிரைவீரர் முதலாகிய அவனுடைய எல்லா இராணுவத்தாலும் மகிமைப்பட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யர் உங்களைப் பின் தொடர்ந்து வரும்படி நான் அவர்கள் இருதயத்தைக் கடினப்படுத்தி, பார்வோனாலும் அவன் இரதங்கள் குதிரைவீரர் முதலாகிய அவனுடைய எல்லா இராணுவத்தாலும் மகிமைப்பட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நான் பார்வோனாலும் அவன் இரதங்களாலும் அவன் குதிரைவீரராலும் மகிமைப்படும்போது, நானே கர்த்தர் என்பதை எகிப்தியர் அறிவார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நான் பார்வோனாலும் அவன் இரதங்களாலும் அவன் குதிரைவீரராலும் மகிமைப்படும்போது, நானே கர்த்தர் என்பதை எகிப்தியர் அறிவார்கள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ின் சேனைக்கு முன்னாக நடந்த தேவதூதனானவர் விலகி, அவர்களுக்குப் பின்னாக நடந்தார்; அவர்களுக்கு முன் இருந்த மேக ஸ்தம்பமும் விலகி, அவர்கள் பின்னே நின்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ரின் சேனைக்கு முன்னாக நடந்த தேவதூதனானவர் விலகி, அவர்களுக்குப் பின்னாக நடந்தார்; அவர்களுக்கு முன் இருந்த மேக ஸ்தம்பமும் விலகி, அவர்கள் பின்னே நின்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ியரின் சேனையும் இஸ்ரவேலரின் சேனையும் இராமுழுதும் ஒன்றோடொன்று சேராதபடி அவைகள் நடுவில் வந்தது; எகிப்தியருக்கு அது மேகமும் அந்தகாரமுமாய் இருந்தது, இஸ்ரவேலருக்கோ அது இரவை வெளிச்சமாக்க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ியரின் சேனையும் இஸ்ரவேலரின் சேனையும் இராமுழுதும் ஒன்றோடொன்று சேராதபடி அவைகள் நடுவில் வந்தது; எகிப்தியருக்கு அது மேகமும் அந்தகாரமுமாய் இருந்தது, இஸ்ரவேலருக்கோ அது இரவை வெளிச்சமாக்க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தன் கையைச் சமுத்திரத்தின்மேல் நீட்டினான்; அப்பொழுது கர்த்தர் இராமுழுதும் பலத்த கீழ்காற்றினால் சமுத்திரம் ஒதுங்கும்படி செய்து, அதை வறண்டுபோகப் பண்ணினார்; ஜலம் பிளந்து பிரிந்துபோ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தன் கையைச் சமுத்திரத்தின்மேல் நீட்டினான்; அப்பொழுது கர்த்தர் இராமுழுதும் பலத்த கீழ்காற்றினால் சமுத்திரம் ஒதுங்கும்படி செய்து, அதை வறண்டுபோகப் பண்ணினார்; ஜலம் பிளந்து பிரிந்துபோ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தன் கையைச் சமுத்திரத்தின்மேல் நீட்டினான்; அப்பொழுது கர்த்தர் இராமுழுதும் பலத்த கீழ்காற்றினால் சமுத்திரம் ஒதுங்கும்படி செய்து, அதை வறண்டுபோகப் பண்ணினார்; ஜலம் பிளந்து பிரிந்துபோய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் சமுத்திரத்தின் நடுவாக வெட்டாந்தரையிலே நடந்துபோனார்கள்; அவர்கள் வலது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கிப்தியர் அவர்களைத் தொடர்ந்து, பார்வோனுடைய சகல குதிரைகளோடும் இரதங்களோடும் குதிரைவீரரோடும் அவர்கள் பிறகாலே சமுத்திரத்தின் நடுவே பிரவேச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ழக்கு வெளுத்துவரும் ஜாமத்தில் கர்த்தர் அக்கினியும் மேகமுமான ஸ்தம்பத்திலிருந்து எகிப்தியரின் சேனையைப் பார்த்து, அவர்கள் சேனையைக் கலங்கடி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ழக்கு வெளுத்துவரும் ஜாமத்தில் கர்த்தர் அக்கினியும் மேகமுமான ஸ்தம்பத்திலிருந்து எகிப்தியரின் சேனையைப் பார்த்து, அவர்கள் சேனையைக் கலங்கடி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ுடைய இரதங்களிலிருந்து உருளைகள் கழலவும், அவர்கள் தங்கள் இரதங்களை வருத்தத்தோடே நடத்தவும் பண்ணினார்; அப்பொழுது எகிப்தியர்: இஸ்ரவேலரைவிட்டு ஓடிப்போவோம், கர்த்தர் அவர்களுக்குத் துணைநின்று எகிப்தியருக்கு விரோதமாய் யுத்தம்பண்ணுகிறார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ுடைய இரதங்களிலிருந்து உருளைகள் கழலவும், அவர்கள் தங்கள் இரதங்களை வருத்தத்தோடே நடத்தவும் பண்ணினார்; அப்பொழுது எகிப்தியர்: இஸ்ரவேலரைவிட்டு ஓடிப்போவோம், கர்த்தர் அவர்களுக்குத் துணைநின்று எகிப்தியருக்கு விரோதமாய் யுத்தம்பண்ணுகிறார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யை நோக்கி: ஜலம் எகிப்தியர்மேலும் அவர்களுடைய இரதங்கள்மேலும் அவர்களுடைய குதிரைவீரர் மேலும் திரும்பும்படிக்கு, உன் கையைச் சமுத்திரத்தின்மேல் நீட்டு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யை நோக்கி: ஜலம் எகிப்தியர்மேலும் அவர்களுடைய இரதங்கள்மேலும் அவர்களுடைய குதிரைவீரர் மேலும் திரும்பும்படிக்கு, உன் கையைச் சமுத்திரத்தின்மேல் நீட்டு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மோசே தன் கையைச் சமுத்திரத்தின்மேல் நீட்டினான்; விடியற்காலத்தில் சமுத்திரம் பலமாய் திரும்பி வந்தது; எகிப்தியர் அதற்கு எதிராக ஓடும்போது, கர்த்தர் அவர்களைக் கடலின் நடுவே கவிழ்த்துப்போட்ட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மோசே தன் கையைச் சமுத்திரத்தின்மேல் நீட்டினான்; விடியற்காலத்தில் சமுத்திரம் பலமாய் திரும்பி வந்தது; எகிப்தியர் அதற்கு எதிராக ஓடும்போது, கர்த்தர் அவர்களைக் கடலின் நடுவே கவிழ்த்துப்போட்ட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மோசே தன் கையைச் சமுத்திரத்தின்மேல் நீட்டினான்; விடியற்காலத்தில் சமுத்திரம் பலமாய் திரும்பி வந்தது; எகிப்தியர் அதற்கு எதிராக ஓடும்போது, கர்த்தர் அவர்களைக் கடலின் நடுவே கவிழ்த்துப்போட்ட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லம் திரும்பிவந்து, இரதங்களையும் குதிரைவீரரையும் அவர்கள் பின்னாக சமுத்திரத்தில் பிரவேசித்திருந்த பார்வோனுடைய இராணுவம் அனைத்தையும் மூடிக்கொண்டது; அவர்களில் ஒருவனாகிலும் தப்ப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லம் திரும்பிவந்து, இரதங்களையும் குதிரைவீரரையும் அவர்கள் பின்னாக சமுத்திரத்தில் பிரவேசித்திருந்த பார்வோனுடைய இராணுவம் அனைத்தையும் மூடிக்கொண்டது; அவர்களில் ஒருவனாகிலும் தப்ப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புத்திரரோ சமுத்திரத்தின் நடுவாக வெட்டாந்தரையின் வழியாய் நடந்துபோனார்கள்; அவர்கள் வலது 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புத்திரரோ சமுத்திரத்தின் நடுவாக வெட்டாந்தரையின் வழியாய் நடந்துபோனார்கள்; அவர்கள் வலது புறத்திலும் அவர்கள் இடதுபுறத்திலும் ஜலம் அவர்களுக்கு மதிலாக நின்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ய்க் கர்த்தர் அந்நாளிலே இஸ்ரவேலரை எகிப்தியரின் கைக்குத் தப்புவித்து ரட்சித்தார்; கடற்கரையிலே எகிப்தியர் செத்துக்கிடக்கிறதை இஸ்ரவேலர் கண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்விதமாய்க் கர்த்தர் அந்நாளிலே இஸ்ரவேலரை எகிப்தியரின் கைக்குத் தப்புவித்து ரட்சித்தார்; கடற்கரையிலே எகிப்தியர் செத்துக்கிடக்கிறதை இஸ்ரவேலர் கண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் எகிப்தியரில் செய்த அந்த மகத்தான கிரியையை இஸ்ரவேலர் கண்டார்கள்; அப்பொழுது ஜனங்கள் கர்த்தருக்குப் பயந்து கர்த்தரிடத்திலும் அவருடைய ஊழியக்காரனாகிய மோசேயினிடத்திலும் விசுவாசம் வை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் எகிப்தியரில் செய்த அந்த மகத்தான கிரியையை இஸ்ரவேலர் கண்டார்கள்; அப்பொழுது ஜனங்கள் கர்த்தருக்குப் பயந்து கர்த்தரிடத்திலும் அவருடைய ஊழியக்காரனாகிய மோசேயினிடத்திலும் விசுவாசம் வை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ওদের বলো, মিগ্দোল এবং সূফ সাগরের মাঝখানে বাল্সফোনের সামনে রাত্রিযাপন কর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হলে ফরৌণ ভাববে য়ে ইস্রায়েলের লোকরা মরুভূমিতে হারিয়ে গেছে| ওদের আর কোথাও যাবার জায়গা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আমি ফরৌণকে সাহসী করে তুলব যাতে সে তোমাদের তাড়া করে| কিন্তু শেষ পর্য়ন্ত আমি ফরৌণ 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দের পরাজিত করব| এটা আমার সম্মান বাড়াবে| এবং মিশরের লোকরা তখন জানতে পারবে য়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রা ঈশ্বরের কথামতোই কাজ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িশরের রাজা খবর পেলেন য়ে ইস্রায়েলীয়রা পালিয়েছে| এই খবর শুনে ফরৌণ ও তাঁর সভাসদরা আগের মত 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র্তন করলেন| ফরৌণ বললেন, “আমরা কেন ইস্রায়েলীয়দের য়েতে দিলাম? কেন ওদের পালাতে দিলাম? এখন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ক্রীতদাসদের হারা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ুতরাং ফরৌণ তাঁর রথে চড়ে লোকজন সমেত ফির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ফরৌণ তাঁর সব চেযে ভালো 600 জন সারথীকে নিলেন| প্রত্যেকটি রথে একজন করে বিশিষ্ট সভাসদ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স্রায়েলীয়রা তাদের যুদ্ধ জয়ে উঁচু করা অস্ত্রশস্ত্র নিয়ে ছেড়ে যাচ্ছিল| কিন্তু মিশর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রৌণ, য়াঁর হৃদয় প্রভুর দ্বারা উদ্ধত হয়েছিল, ইস্রায়েলীয়দের তাড়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িশরীয় সৈন্যরা তাদের তাড়া করল| ফরৌণের সমস্ত অশ্বারোহী, রথারোহী এবং সৈন্য ইস্রায়েলীয়দের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ল যখন তারা সূফ সাগরের কাছে বাল্সফোনের পূর্বে পী-হহীরোতে শিবির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ইস্রায়েলের লোকেরা দেখতে পেল ফরৌণ এবং তাঁর সেনারা তাদের দিকে এগিয়ে আসছে| তখন তারা ভয় প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কাছে সাহায্যের জন্য চিত্কার করে উঠ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া মোশিকে বলল, “কেন তুমি আমাদের মিশর থেকে বের করে আনলে? কেন মরার জন্য তুমি আমাদের এই মরুভূম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লে? আমরা অন্ততঃ মিশরে তো শান্তিতে মরতে পারতাম| সেখানে আর কিছু থাক না থাক প্রচুর কবর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কম য়ে ঘটতে পারে তা কিন্তু আমরা আগেই বলেছিলাম| আমরা বলেছিলাম, ‘অনুগ্রহ করে আমাদের বিরক্ত কো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আমাদের এখানেই থাকতে দাও, মিশরীয়দের সেবা করতে দাও|’ এই মরুভূমিতে এসে মরার থেকে মিশরীয়দের দাসত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েক ভাল 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মোশি উত্তরে বলল, “ভয় পেয়ে পালিয়ে য়েও না| দেখো, প্রভু কিভাবে আজ তোমাদের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আর কোনও দিন মিশরীয়দের দেখত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াদের কিছুই করতে হবে না| শুধু শান্ত হয়ে দেখে যাও কি ঘটছে| প্রভুই তোমাদের হয়ে যুদ্ধ 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ই সময় প্রভু মোশিকে বললেন, “তুমি এখনও কেন আমার সামনে কাঁদছো! ইস্রায়েলীয়দের এগিয়ে য়েতে ব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খন তুমি সূফ সাগরের ওপর তোমার হাতের লাঠি তুলে ধরবে সূফ সাগর দুভাগ হয়ে যাবে| তখন লোকরা সমুদ্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ঝখানে তৈরি হওয়া সেই শুকনো পথ দিয়ে পায়ে হেঁটে য়ে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ই মিশরীয়দের সাহসী করে তুলেছি| তাই ওরা তোমাদের তাড়া করছে| কিন্তু আমি তোমাদের দেখাব য়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রৌণ, তার সমস্ত সৈন্য, তার অশ্বারোহীসমূহ এবং সারথীদের চেযে অনেক বেশী শক্তিশাল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মিশরও জানবে য়ে আমিই প্রভু| মিশরীয়রাও আমাকে সম্মান জানাবে যখন আমি ফরৌণ, তার অশ্বারোহীগণ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রথীদের পরাজিত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পর প্রভুর দূত, য়ে সামনে থেকে ইস্রায়েলীয়দের নেতৃত্ব দিচ্ছিল, সে ইস্রায়েলীয়দের পিছন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 এলো| তাই এক লম্বা মেঘস্তম্ভ মুহুর্তের মধ্যেই লোকদের সামনে থেকে পিছনে চল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ভাবে ঐ মেঘস্তম্ভ মিশরীয়দের মাঝখানে বিরাজ করতে থাকল| তখন মিশরীয়দের জন্য অন্ধকার থাকল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জন্য আলো ছিল| তাই ঐ রাত্রে মিশরীয়রা ইস্রায়েলীয়দের কাছে আসতে পার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োশি সূফ সাগরের ওপর তার হাত মেলে ধরল| প্রভু পূর্ব দিক থেকে প্রবল ঝড়ের সৃষ্টি করলেন| এই ঝ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রারাত ধরে চলতে লাগল| দু’ভাগ হয়ে গেল সমুদ্র| এবং বাতাস মাটিকে শুকনো করে দিয়ে সমুদ্রের মাঝখ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রাবর পথের সৃষ্টি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ইস্রায়েলের লোকরা ঐ পথ দিয়ে হেঁটে সূফ সাগর পেরিয়ে গেল| তাদের দুদিকে ছিল জলের দেওয়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িছনে ফরৌণের সমস্ত অশ্বারোহী সেনা ও রথ ধাওয়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রদিন সকালে মেঘস্তম্ভ ও অগ্নিশিখার ওপর থেকে প্রভু মিশরীয় সেনাদের দিকে দৃষ্টিপাত করলেন|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ইস্রায়েলীয়দের পক্ষ নিয়ে মিশরীয় সৈন্যবাহিনীকে আতঙ্কে ফেল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রথের চাকা আটকে গিয়ে রথ চালানো কঠিন হয়ে দাঁড়ালো| মিশরীয়রা চিত্কার করে উঠল, “চলো এখান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িয়ে যাই| প্রভুই ইহুদীদের হয়ে আমাদের বিরুদ্ধে লড়াই কর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প্রভু মোশিকে বললেন, “সমুদ্রের ওপর তোমার হাত তুলে ধর| দেখবে তীব্র জলোচ্ছ্বাস গ্রাস কর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ীয়দের রথ ও অশ্বারোহী সেনাদে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োশি তার হাত সমুদ্রের ওপর মেলে ধরলো| তাই দিনের আলো ফোটার ঠিক আগে সমুদ্র তার স্বাভাবিক অবস্থ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গেল| মিশরীয়রা জলোচ্ছ্বাস থেকে বাঁচার তাগিদে প্রাণপনে দৌড়তে লাগল| কিন্তু প্রভু তাদের সমুদ্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ে ঠেল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জলোচ্ছ্বাস গ্রাস করল রথ ও অশ্বারোহী সেনাদের| ফরৌণের য়ে সমস্ত সেনারা ইস্রায়েলীয়দের তাড়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িল তারা সব ধ্বংস হল| কেউ বেঁচে থাক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ইস্রায়েলের লোকরা সমুদ্রের মাঝখানে তৈরি হওয়া পথ দিয়ে সূফ সাগর পেরিয়ে গেল| তাদের পথের দুপা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জলের দেওয়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সুতরাং সেইদিন এইভাবে প্রভু মিশরীয়দের হাত থেকে ইস্রায়েলীয়দের রক্ষা করলেন| পরে ইস্রায়েলীয়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ূফ সাগরের তীরে মিশরীয়দের মৃত দেহের সারি দেখতে প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মিশরীয়দের সেই পরিণতি দেখার পর থেকে ইস্রায়েলের লোকরা প্রভুর শক্তি সম্পর্কে নিঃসন্দেহ হল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কে ভয় ও সম্মান করতে শুরু করল| তারা বিশ্বাস করতে শুরু করল প্রভুকে এবং তাঁর দাস মোশি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2026-10-20T02:30:13Z</dcterms:created>
  <dcterms:modified xsi:type="dcterms:W3CDTF">2026-10-20T02:30:13Z</dcterms:modified>
  <dc:title>যাত্রাফল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