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 is your beloved gone, O you fairest among women? where is your beloved turned aside? that we may seek him with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 is your beloved gone, O you fairest among women? where is your beloved turned aside? that we may seek him with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beloved is gone down into his garden, to the beds of spices, to feed in the gardens, and to gather lili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beloved is gone down into his garden, to the beds of spices, to feed in the gardens, and to gather lil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am my beloved's, and my beloved is mine: he feeds among the lili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beautiful, O my love, as Tirzah, comely as Jerusalem, terrible as an army with banner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beautiful, O my love, as Tirzah, comely as Jerusalem, terrible as an army with banner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urn away yours eyes from me, for they have overcome me: your hair is as a flock of goats that appear from Gilea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urn away yours eyes from me, for they have overcome me: your hair is as a flock of goats that appear from Gilea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teeth are as a flock of sheep which go up from the washing, whereof every one bears twins, and there is not one barren among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teeth are as a flock of sheep which go up from the washing, whereof every one bears twins, and there is not one barren among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s a piece of a pomegranate are your temples within your lock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 are threescore queens, and fourscore concubines, and virgins without numb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y dove, my undefiled is but one; she is the only one of her mother, she is the choice one of her that bare her. The daughters saw her, and blessed her; yea, the queens and the concubines, and they praised h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y dove, my undefiled is but one; she is the only one of her mother, she is the choice one of her that bare her. The daughters saw her, and blessed her; yea, the queens and the concubines, and they praised h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y dove, my undefiled is but one; she is the only one of her mother, she is the choice one of her that bare her. The daughters saw her, and blessed her; yea, the queens and the concubines, and they praised h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is she that looks forth as the morning, fair as the moon, clear as the sun, and terrible as an army with banners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is she that looks forth as the morning, fair as the moon, clear as the sun, and terrible as an army with banners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went down into the garden of nuts to see the fruits of the valley, and to see whether the vine flourished and the pomegranates budd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went down into the garden of nuts to see the fruits of the valley, and to see whether the vine flourished and the pomegranates budd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efore even I was aware, my soul made me like the chariots of Amminadib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Return, return, O Shulamite; return, return, that we may look upon you. What will all of you see in the Shulamite? As it were the company of two armi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Return, return, O Shulamite; return, return, that we may look upon you. What will all of you see in the Shulamite? As it were the company of two arm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நேசர் எங்கே போனார்? ஸ்திரீகளில் ரூபவதியே! உன் நேசர் எவ்விடம் போய்விட்டார்? உன்னோடே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ங்களும் அவரைத் தே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ட்டங்களில் மேயவும், லீலிபுஷ்பங்களைக் கொய்யவும், என் நேசர் தமது தோட்டத்துக்கும் கந்தவர்க்க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்திகளுக்கும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நேசருடையவள், என் நேசர் என்னுடையவர்; அவர் லீலிபுஷ்பங்களுக்குள்ளே மே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ியமே! நீ திர்சாவைப்போல் செளந்தரியமும், எருசலேமைப்போல் வடிவமும், கொடிகள் பற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ையைப்போல் கெடியுமான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ண்களை என்னைவிட்டுத் திருப்பு, அவைகள் என்னை வென்றது; உன் அளகபாரம் கீலேயாத் மலையிலே தழைமே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்ளாட்டு மந்தையைப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பற்கள் குளிப்பாட்டப்பட்டுக் கரையேறுகிறவைகளும் ஒன்றானாலும் மலடாயிராமல் இரட்ட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்டியீன்றவைகளுமான ஆட்டுமந்தையைப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முக்காட்டின் நடுவே உன் கன்னங்கள் வெடித்த மாதளம்பழம் 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ஸ்திரீகள் அறுபதுபேரும், மறுமனையாட்டிகள் எண்பதுபேருமுண்டு; கன்னியருக்குத் தொகைய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ுறாவோ, என் உத்தமியோ ஒருத்தியே; அவள் தன் தாய்க்கு ஒரே பிள்ளை; அவள் தன்னைப் பெற்றவ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மையானவள்; குமாரத்திகள் அவளைக் கண்டு, அவளை வாழ்த்தினார்கள்; ராஜஸ்திரீகளும் மறுமனையாட்டி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ளைப் போற்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ந்திரனைப்போல் அழகும் சூரியனைப்போல் பிரகாசமும், கொடிகள் பறக்கும் படையைப்போல் கெடியுமுள்ளவள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ணோதயம்போல் உதிக்கிற இவள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ள்ளத்தாக்கிலே பழுத்த கனிகளைப் பார்க்கவும், திராட்சச்செடிகள் துளிர்விட்டு, மாதளஞ்செடிகள் பூத்த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அறியவும், வாதுமைத் தோட்டத்துக்குப் போ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னையாததுக்குமுன்னே என் ஆத்துமா என்னை அம்மினதாபின் இரதங்களுக்கு ஒப்பாக்க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ிவா, திரும்பிவா, சூலமித்தியே! நாங்கள் உன்னைப் பார்க்கும்படிக்கு, திரும்பிவா, திரும்பிவ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ூலமித்தியில் நீங்கள் என்னத்தைப் பார்க்கிறீர்கள்? அவள் இரண்டு சேனையின் கூட்டத்துக்குச் சமானமான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2026-09-17T00:33:57Z</dcterms:created>
  <dcterms:modified xsi:type="dcterms:W3CDTF">2026-09-17T00:33:57Z</dcterms:modified>
  <dc:title>உன்னதப்பாட்டு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