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gain the anger of the LORD was kindled against Israel, and he moved David against them to say, Go, number Israel and Juda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gain the anger of the LORD was kindled against Israel, and he moved David against them to say, Go, number Israel and Judah.]]></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the king said to Joab the captain of the host, which was with him, Go now through all the tribes of Israel, from Dan even to Beersheba, and number all of you the people, that I may know the number of the peopl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the king said to Joab the captain of the host, which was with him, Go now through all the tribes of Israel, from Dan even to Beersheba, and number all of you the people, that I may know the number of the peopl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the king said to Joab the captain of the host, which was with him, Go now through all the tribes of Israel, from Dan even to Beersheba, and number all of you the people, that I may know the number of the peopl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Joab said unto the king, Now the LORD your God add unto the people, no matter how many they be, an hundredfold, and that the eyes of my lord the king may see it: but why does my lord the king delight in this thing?]]></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Joab said unto the king, Now the LORD your God add unto the people, no matter how many they be, an hundredfold, and that the eyes of my lord the king may see it: but why does my lord the king delight in this thing?]]></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Joab said unto the king, Now the LORD your God add unto the people, no matter how many they be, an hundredfold, and that the eyes of my lord the king may see it: but why does my lord the king delight in this thing?]]></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Notwithstanding the king's word prevailed against Joab, and against the captains of the host. And Joab and the captains of the host went out from the presence of the king, to number the people of Israel.]]></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Notwithstanding the king's word prevailed against Joab, and against the captains of the host. And Joab and the captains of the host went out from the presence of the king, to number the people of Israel.]]></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y passed over Jordan, and pitched in Aroer, on the right side of the city that lies in the midst of the river of Gad, and toward Jazer:]]></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y passed over Jordan, and pitched in Aroer, on the right side of the city that lies in the midst of the river of Gad, and toward Jazer:]]></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they came to Gilead, and to the land of Tahtimhodshi; and they came to Danjaan, and about to Zido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they came to Gilead, and to the land of Tahtimhodshi; and they came to Danjaan, and about to Zido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came to the strong hold of Tyre, and to all the cities of the Hivites, and of the Canaanites: and they went out to the south of Judah, even to Beersheb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came to the strong hold of Tyre, and to all the cities of the Hivites, and of the Canaanites: and they went out to the south of Judah, even to Beersheba.]]></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So when they had gone through all the land, they came to Jerusalem at the end of nine months and twenty day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So when they had gone through all the land, they came to Jerusalem at the end of nine months and twenty day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Joab gave up the sum of the number of the people unto the king: and there were in Israel eight hundred thousand valiant men that drew the sword; and the men of Judah were five hundred thousand me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Joab gave up the sum of the number of the people unto the king: and there were in Israel eight hundred thousand valiant men that drew the sword; and the men of Judah were five hundred thousand me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David's heart stroke him after that he had numbered the people. And David said unto the LORD, I have sinned greatly in that I have done: and now, I plead to you, O LORD, take away the iniquity of your servant; for I have done very foolishly.]]></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David's heart stroke him after that he had numbered the people. And David said unto the LORD, I have sinned greatly in that I have done: and now, I plead to you, O LORD, take away the iniquity of your servant; for I have done very foolishly.]]></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David's heart stroke him after that he had numbered the people. And David said unto the LORD, I have sinned greatly in that I have done: and now, I plead to you, O LORD, take away the iniquity of your servant; for I have done very foolishly.]]></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when David was up in the morning, the word of the LORD came unto the prophet Gad, David's seer, saying,]]></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when David was up in the morning, the word of the LORD came unto the prophet Gad, David's seer, saying,]]></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Go and say unto David, Thus says the LORD, I offer you three things; choose you one of them, that I may do it unto you.]]></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Go and say unto David, Thus says the LORD, I offer you three things; choose you one of them, that I may do it unto you.]]></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o Gad came to David, and told him, and said unto him, Shall seven years of famine come unto you in your land? or will you flee three months before yours enemies, while they pursue you? or that there be three days' pestilence in your land? now advise, and see what answer I shall return to him that sent m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o Gad came to David, and told him, and said unto him, Shall seven years of famine come unto you in your land? or will you flee three months before yours enemies, while they pursue you? or that there be three days' pestilence in your land? now advise, and see what answer I shall return to him that sent m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o Gad came to David, and told him, and said unto him, Shall seven years of famine come unto you in your land? or will you flee three months before yours enemies, while they pursue you? or that there be three days' pestilence in your land? now advise, and see what answer I shall return to him that sent m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o Gad came to David, and told him, and said unto him, Shall seven years of famine come unto you in your land? or will you flee three months before yours enemies, while they pursue you? or that there be three days' pestilence in your land? now advise, and see what answer I shall return to him that sent m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David said unto Gad, I am in a great strait: let us fall now into the hand of the LORD; for his mercies are great: and let me not fall into the hand of ma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David said unto Gad, I am in a great strait: let us fall now into the hand of the LORD; for his mercies are great: and let me not fall into the hand of ma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So the LORD sent a pestilence upon Israel from the morning even to the time appointed: and there died of the people from Dan even to Beersheba seventy thousand me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So the LORD sent a pestilence upon Israel from the morning even to the time appointed: and there died of the people from Dan even to Beersheba seventy thousand me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when the angel stretched out his hand upon Jerusalem to destroy it, the LORD repented him of the evil, and said to the angel that destroyed the people, It is enough: stay now yours hand. And the angel of the LORD was by the threshingplace of Araunah the Jebusit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when the angel stretched out his hand upon Jerusalem to destroy it, the LORD repented him of the evil, and said to the angel that destroyed the people, It is enough: stay now yours hand. And the angel of the LORD was by the threshingplace of Araunah the Jebusit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when the angel stretched out his hand upon Jerusalem to destroy it, the LORD repented him of the evil, and said to the angel that destroyed the people, It is enough: stay now yours hand. And the angel of the LORD was by the threshingplace of Araunah the Jebusit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David spoke unto the LORD when he saw the angel that stroke the people, and said, Lo, I have sinned, and I have done wickedly: but these sheep, what have they done? let yours hand, I pray you, be against me, and against my father's hous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David spoke unto the LORD when he saw the angel that stroke the people, and said, Lo, I have sinned, and I have done wickedly: but these sheep, what have they done? let yours hand, I pray you, be against me, and against my father's hous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David spoke unto the LORD when he saw the angel that stroke the people, and said, Lo, I have sinned, and I have done wickedly: but these sheep, what have they done? let yours hand, I pray you, be against me, and against my father's hous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Gad came that day to David, and said unto him, Go up, rear an altar unto the LORD in the threshing floor of Araunah the Jebusit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Gad came that day to David, and said unto him, Go up, rear an altar unto the LORD in the threshing floor of Araunah the Jebusit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David, according to the saying of Gad, went up as the LORD commande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Araunah looked, and saw the king and his servants coming on toward him: and Araunah went out, and bowed himself before the king on his face upon the groun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Araunah looked, and saw the king and his servants coming on toward him: and Araunah went out, and bowed himself before the king on his face upon the groun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raunah said, Wherefore is my lord the king come to his servant? And David said, To buy the threshing floor of you, to build an altar unto the LORD, that the plague may be stayed from the peopl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raunah said, Wherefore is my lord the king come to his servant? And David said, To buy the threshing floor of you, to build an altar unto the LORD, that the plague may be stayed from the peopl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raunah said, Wherefore is my lord the king come to his servant? And David said, To buy the threshing floor of you, to build an altar unto the LORD, that the plague may be stayed from the peopl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Araunah said unto David, Let my lord the king take and offer up what seems good unto him: behold, here be oxen for burnt sacrifice, and threshing instruments and other instruments of the oxen for woo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Araunah said unto David, Let my lord the king take and offer up what seems good unto him: behold, here be oxen for burnt sacrifice, and threshing instruments and other instruments of the oxen for woo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Araunah said unto David, Let my lord the king take and offer up what seems good unto him: behold, here be oxen for burnt sacrifice, and threshing instruments and other instruments of the oxen for wood.]]></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ll these things did Araunah, as a king, give unto the king. And Araunah said unto the king, The LORD your God accept you.]]></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ll these things did Araunah, as a king, give unto the king. And Araunah said unto the king, The LORD your God accept you.]]></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king said unto Araunah, Nay; but I will surely buy it of you at a price: neither will I offer burnt offerings unto the LORD my God of that which does cost me nothing. So David bought the threshing floor and the oxen for fifty shekels of silver.]]></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king said unto Araunah, Nay; but I will surely buy it of you at a price: neither will I offer burnt offerings unto the LORD my God of that which does cost me nothing. So David bought the threshing floor and the oxen for fifty shekels of silver.]]></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king said unto Araunah, Nay; but I will surely buy it of you at a price: neither will I offer burnt offerings unto the LORD my God of that which does cost me nothing. So David bought the threshing floor and the oxen for fifty shekels of silver.]]></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David built there an altar unto the LORD, and offered burnt offerings and peace offerings. So the LORD was implored for the land, and the plague was stayed from Israel.]]></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David built there an altar unto the LORD, and offered burnt offerings and peace offerings. So the LORD was implored for the land, and the plague was stayed from Israel.]]></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David built there an altar unto the LORD, and offered burnt offerings and peace offerings. So the LORD was implored for the land, and the plague was stayed from Israel.]]></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14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சாமுவேல் : 2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டைய கோபம் திரும்ப இஸ்ரவேலின்மேல் மூண்டது. இஸ்ரவேல் யூதா என்பவர்களை இலக்கம் பா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 விரோதமாய்ச் சொல்லுகிறதற்கு தாவீது ஏவ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டியே ராஜா தன்னோடிருக்கிற சேனாபதியாகிய யோவாபைப் பார்த்து: ஜனங்களின் இலக்கத்தை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ம்படிக்கு நீ தாண்முதல் பெயெர்செபாமட்டுமுள்ள இஸ்ரவேலரின் கோத்திரமெங்கும் சுற்றித்தி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த் தொகையிடு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யோவாப் ராஜாவைப்பார்த்து: ராஜாவாகிய என் ஆண்டவனுடைய கண்கள் காணும்படி உம்முடைய தேவ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ஜனங்களை இப்பொழுது இருக்கிறதைப்பார்க்கிலும், நூறுமடங்கு அதிகமாய் வர்த்திக்கப்பண்ணுவா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னாலும் என் ஆண்டவனாகிய ராஜா இந்தக் காரியத்தை விரும்புகிறது என்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ஆகிலும் யோவாபும் இராணுவத்தலைவரும் சொன்ன வார்த்தை செல்லாதபடிக்கு, ராஜாவின் வார்த்தை பல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யே இஸ்ரவேல் ஜனங்களைத் தொகையிட, யோவாபும் இராணுவத்தலைவரும் ராஜாவைவிட்டு புறப்பட்டு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யோர்தானைக் கடந்து, காத் என்னும் ஆறுகளின் நடுவே இருக்கிற பட்டணத்திற்கு வலதுபுறமான ஆரோவேரி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சேரிடத்திலும் பாளயமிற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ங்கேயிருந்து கீலேயாத்திற்கும் தாதீம்ஒத்சிக்கும் போய், அங்கேயிருந்து தாண்யானுக்கும், சீ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ப்புறங்களுக்கும்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பிற்பாடு தீரு என்னும் கோட்டைக்கும் ஏவியர் கானானியருடைய சகல பட்டணங்களுக்கும் போய், அங்கே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வின் தென்புறமான பெயெர்செபாவுக்குப்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இப்படி தேசமெங்கும் சுற்றித்திரிந்து, ஒன்பது மாதமும் இருபதுநாளும் ஆனபிற்பாடு எருசலே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யோவாப் ஜனத்தை இலக்கம்பார்த்த தொகையை ராஜாவுக்குக் கொடுத்தான்; இஸ்ரவேலிலே பட்டயம் உருவத்தக்க யு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கர் எட்டுலட்சம்பேர் இருந்தார்கள்; யூதா மனுஷர் ஐந்து லட்சம் பேர்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வ்விதமாய் ஜனங்களை எண்ணின பின்பு, ராஜாவின் இருதயம் அவனை வாதித்தது; அப்பொழுது தாவீது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 நான் இப்படிச் செய்ததினாலே பெரிய பாவஞ்செய்தேன்; இப்போதும் ஆண்டவரே, உமது அடியானின் அக்கிரம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விடும், நான் மகாபுத்தியீனமாய்ச் செய்தே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தாவீது காலமே எழுந்திருந்தபோது, தாவீதின் ஞானதிருஷ்டிக்காரனாகிய காத் என்னும் தீர்க்கதரிசி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வார்த்தை உண்டாகிச் சொன்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 தாவீதினிடத்தில் போய், மூன்றுகாரியங்களை உனக்கு முன்பாக வைக்கிறேன்; அவைகளில் ஒரு காரிய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ந்துகொள், அதை நான் உனக்குச்செய்வேன் என்று கர்த்தர் உரைக்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டியே காத் தாவீதினிடத்தில் வந்து, அவனை நோக்கி: உம்முடைய தேசத்திலே ஏழு வருஷம் பஞ்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வேண்டுமோ, அல்லது மூன்றுமாதம் உம்முடைய சத்துருக்கள் உம்மைப் பின்தொடர, நீர் அவர்களு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டிப்போகவேண்டுமோ? அல்லது உம்முடைய தேசத்திலே மூன்றுநாள் கொள்ளைநோய் உண்டாகவேண்டுமோ? இப்போதும்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னவருக்கு நான் என்ன மறு உத்தரவு கொண்டுபோகவேண்டும் என்பதை நீர் யோசித்துப்பாரும்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தாவீது கர்த்தரை நோக்கி: கொடிய இடுக்கணில் அகப்பட்டிருக்கிறேன், இப்போது நாம்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லே விழுவோமாக; அவருடைய இரக்கங்கள் மகா பெரியது; மனுஷர் கையிலே விழாதிருப்பேனாக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கர்த்தர் இஸ்ரவேலிலே அன்று காலமே தொடங்கி குறித்தகாலம்வரைக்கும் கொள்ளைநோ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ண்ணினார்; அதினால் தாண்முதல் பெயெர்செபாமட்டுமுள்ள ஜனங்களில் எழுபதினாயிரம்பேர் செத்து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தேவதூதன் எருசலேமை அழிக்கத்தன் கையை அதின்மேல் நீட்டிபோது, கர்த்தர் அந்தத் தீங்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ஸ்தாபப்பட்டு, ஜனங்களைச் சங்கரிக்கிற தூதனை நோக்கி: போதும், இப்போது உன் கையை நிறுத்து என்றார்;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யில் கர்த்தருடைய தூதன் எபூசியனாகியா அர்வனாவின் போரடிக்கிற களத்திற்கு நேரே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ஜனத்தை உபாதிக்கிற தூதனை தாவீது கண்டபோது, அவன் கர்த்தரை நோக்கி: இதோ, நான்தான் பாவஞ்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தான் அக்கிரமம்பண்ணினேன்; இந்த ஆடுகள் என்ன செய்தது? உம்முடைய கை எனக்கும் என் தகப்பன் வீட்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யிருப்பதாக என்று விண்ணப்பம்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ன்றைய தினம் காத் என்பவன் தாவீதினிடத்தில் வந்து, அவனை நோக்கி: நீர் போய், எபூசியனாகிய அர்வனா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த்திலே கர்த்தருக்கு ஒரு பலிபீடத்தை உண்டாக்கு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காத்துடைய வார்த்தையின்படியே தாவீது கர்த்தர் கற்பித்த பிரகாரமாகப்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ர்வனா ஏறிட்டுப்பார்த்து: ராஜாவும் அவனுடைய ஊழியக்காரரும் தன்னிடத்தில் வருகிறதைக்கண்டு, அ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ர்கொண்டுபோய் தரைமட்டும்குனிந்து ராஜாவை வண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ராஜாவாகிய என் ஆண்டவன் தமது அடியானிடத்தில் வருகிற காரியம் என்ன என்று கேட்டதற்கு, தாவீது: 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த்தைவிட்டு நிறுத்தப்படக் கர்த்தருக்கு ஒரு பலிபீடத்தைக் கட்டும்படிக்கு இந்தக் களத்தை உன் 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ளவந்தே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ர்வனா தாவீதைப் பார்த்து ராஜாவாகிய என் ஆண்டவன் இதை வாங்கிக்கொண்டு, தம்முடைய பார்வைக்கு நலமா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யிடுவாராக; இதோ, தகனபலிக்கு மாடுகளும் விறகுக்குப் போரடிக்கிற உருளைகளும் மாடுகளின் நுகத்தடி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ங்கே இருக்கிறது என்று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ர்வனா ராஜயோக்கியமாய் அவை எல்லாவற்றையும் ராஜாவுக்குக் கொடுத்தபின்பு, அர்வனா ராஜாவை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டைய தேவனாகிய கர்த்தர் உம்மிடத்தில் கிருபையாயிருப்பாராக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ராஜா அர்வனாவைப் பார்த்து: அப்படியல்ல; நான் இலவசமாய் வாங்கி, என் தேவனாகிய கர்த்தருக்கு சர்வா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னபலிகளைச் செலுத்தாமல், அதை உன் கையிலே விலைக்கிரயமாய் வாங்குவேன் என்று சொல்லி, தாவீது அந்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த்தையும் மாடுகளையும் ஐம்பது சேக்கல் நிறை வெள்ளிக்குக்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ங்கே தாவீது கர்த்தருக்கு ஒரு பலிபீடத்தைக் கட்டி, சர்வாங்க தகனபலிகளையும் சமாதானபலி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னான்; அப்பொழுது கர்த்தர் தேசத்துக்காகச் செய்யப்பட்ட வேண்டுதலைக் கேட்டருளி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ன்மேல் இருந்த அந்த வாதை நிறுத்த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4]]></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2026-10-21T01:57:47Z</dcterms:created>
  <dcterms:modified xsi:type="dcterms:W3CDTF">2026-10-21T01:57:47Z</dcterms:modified>
  <dc:title>2 சாமுவேல் : 24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