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presProps" Target="presProps.xml"/>
  <Relationship Id="rId114" Type="http://schemas.openxmlformats.org/officeDocument/2006/relationships/viewProps" Target="viewProps.xml"/>
  <Relationship Id="rId11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Solomon was building his own house thirteen years, and he finished all his hous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built also the house of the forest of Lebanon; the length thereof was an hundred cubits, and the breadth thereof fifty cubits, and the height thereof thirty cubits, upon four rows of cedar pillars, with cedar beams upon the pilla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built also the house of the forest of Lebanon; the length thereof was an hundred cubits, and the breadth thereof fifty cubits, and the height thereof thirty cubits, upon four rows of cedar pillars, with cedar beams upon the pilla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built also the house of the forest of Lebanon; the length thereof was an hundred cubits, and the breadth thereof fifty cubits, and the height thereof thirty cubits, upon four rows of cedar pillars, with cedar beams upon the pilla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was covered with cedar above upon the beams, that lay on forty five pillars, fifteen in a row.]]></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was covered with cedar above upon the beams, that lay on forty five pillars, fifteen in a row.]]></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were windows in three rows, and light was against light in three rank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the doors and posts were square, with the windows: and light was against light in three rank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the doors and posts were square, with the windows: and light was against light in three rank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a porch of pillars; the length thereof was fifty cubits, and the breadth thereof thirty cubits: and the porch was before them: and the other pillars and the thick beam were before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a porch of pillars; the length thereof was fifty cubits, and the breadth thereof thirty cubits: and the porch was before them: and the other pillars and the thick beam were before th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he made a porch for the throne where he might judge, even the porch of judgment: and it was covered with cedar from one side of the floor to the oth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he made a porch for the throne where he might judge, even the porch of judgment: and it was covered with cedar from one side of the floor to the oth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s house where he dwelt had another court within the porch, which was of the like work. Solomon made also an house for Pharaoh's daughter, whom he had taken to wife, like unto this porc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s house where he dwelt had another court within the porch, which was of the like work. Solomon made also an house for Pharaoh's daughter, whom he had taken to wife, like unto this porc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s house where he dwelt had another court within the porch, which was of the like work. Solomon made also an house for Pharaoh's daughter, whom he had taken to wife, like unto this porc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these were of costly stones, according to the measures of hewed stones, sawed with saws, within and without, even from the foundation unto the coping, and so on the outside toward the great cour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these were of costly stones, according to the measures of hewed stones, sawed with saws, within and without, even from the foundation unto the coping, and so on the outside toward the great cour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foundation was of costly stones, even great stones, stones of ten cubits, and stones of eight cubit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bove were costly stones, after the measures of hewed stones, and cedar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bove were costly stones, after the measures of hewed stones, and cedar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great court round about was with three rows of hewed stones, and a row of cedar beams, both for the inner court of the house of the LORD, and for the porch of the hous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great court round about was with three rows of hewed stones, and a row of cedar beams, both for the inner court of the house of the LORD, and for the porch of the hous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great court round about was with three rows of hewed stones, and a row of cedar beams, both for the inner court of the house of the LORD, and for the porch of the hous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king Solomon sent and fetched Hiram out of Ty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was a widow's son of the tribe of Naphtali, and his father was a man of Tyre, a worker in brass: and he was filled with wisdom, and understanding, and cunning to work all works in brass. And he came to king Solomon, and wrought all his work.]]></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was a widow's son of the tribe of Naphtali, and his father was a man of Tyre, a worker in brass: and he was filled with wisdom, and understanding, and cunning to work all works in brass. And he came to king Solomon, and wrought all his work.]]></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was a widow's son of the tribe of Naphtali, and his father was a man of Tyre, a worker in brass: and he was filled with wisdom, and understanding, and cunning to work all works in brass. And he came to king Solomon, and wrought all his work.]]></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he cast two pillars of brass, of eighteen cubits high apiece: and a line of twelve cubits did compass either of them abou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he cast two pillars of brass, of eighteen cubits high apiece: and a line of twelve cubits did compass either of them abou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made two capitals of molten brass, to set upon the tops of the pillars: the height of the one capital was five cubits, and the height of the other capital was five cubit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made two capitals of molten brass, to set upon the tops of the pillars: the height of the one capital was five cubits, and the height of the other capital was five cubi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ets of checker work, and wreaths of chain work, for the capitals which were upon the top of the pillars; seven for the one capital, and seven for the other capita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ets of checker work, and wreaths of chain work, for the capitals which were upon the top of the pillars; seven for the one capital, and seven for the other capita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made the pillars, and two rows round about upon the one network, to cover the capitals that were upon the top, with pomegranates: and so did he for the other capita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made the pillars, and two rows round about upon the one network, to cover the capitals that were upon the top, with pomegranates: and so did he for the other capita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capitals that were upon the top of the pillars were of lily work in the porch, four cubit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capitals that were upon the top of the pillars were of lily work in the porch, four cubit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capitals upon the two pillars had pomegranates also above, opposite to the belly which was by the network: and the pomegranates were two hundred in rows round about upon the other capita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capitals upon the two pillars had pomegranates also above, opposite to the belly which was by the network: and the pomegranates were two hundred in rows round about upon the other capita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et up the pillars in the porch of the temple: and he set up the right pillar, and called the name thereof Jachin: and he set up the left pillar, and called the name thereof Boaz.]]></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et up the pillars in the porch of the temple: and he set up the right pillar, and called the name thereof Jachin: and he set up the left pillar, and called the name thereof Boaz.]]></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upon the top of the pillars was lily work: so was the work of the pillars finish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made a molten sea, ten cubits from the one brim to the other: it was round all about, and his height was five cubits: and a line of thirty cubits did compass it round abou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made a molten sea, ten cubits from the one brim to the other: it was round all about, and his height was five cubits: and a line of thirty cubits did compass it round abou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made a molten sea, ten cubits from the one brim to the other: it was round all about, and his height was five cubits: and a line of thirty cubits did compass it round abou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under the brim of it round about there were knops compassing it, ten in a cubit, compassing the sea round about: the knops were cast in two rows, when it was cas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under the brim of it round about there were knops compassing it, ten in a cubit, compassing the sea round about: the knops were cast in two rows, when it was cas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under the brim of it round about there were knops compassing it, ten in a cubit, compassing the sea round about: the knops were cast in two rows, when it was cas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t stood upon twelve oxen, three looking toward the north, and three looking toward the west, and three looking toward the south, and three looking toward the east: and the sea was set above upon them, and all their hinder parts were inwa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t stood upon twelve oxen, three looking toward the north, and three looking toward the west, and three looking toward the south, and three looking toward the east: and the sea was set above upon them, and all their hinder parts were inwa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t stood upon twelve oxen, three looking toward the north, and three looking toward the west, and three looking toward the south, and three looking toward the east: and the sea was set above upon them, and all their hinder parts were inwar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was an hand breadth thick, and the brim thereof was wrought like the brim of a cup, with flowers of lilies: it contained two thousand bath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was an hand breadth thick, and the brim thereof was wrought like the brim of a cup, with flowers of lilies: it contained two thousand bath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made ten bases of brass; four cubits was the length of one base, and four cubits the breadth thereof, and three cubits the height of 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made ten bases of brass; four cubits was the length of one base, and four cubits the breadth thereof, and three cubits the height of 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work of the bases was on this manner: they had borders, and the borders were between the ledg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work of the bases was on this manner: they had borders, and the borders were between the ledg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on the borders that were between the ledges were lions, oxen, and cherubims: and upon the ledges there was a base above: and beneath the lions and oxen were certain additions made of thin work.]]></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on the borders that were between the ledges were lions, oxen, and cherubims: and upon the ledges there was a base above: and beneath the lions and oxen were certain additions made of thin work.]]></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on the borders that were between the ledges were lions, oxen, and cherubims: and upon the ledges there was a base above: and beneath the lions and oxen were certain additions made of thin work.]]></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every base had four brazen wheels, and plates of brass: and the four corners thereof had supporters: under the vessel that holds water were supporters molten, at the side of every addit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every base had four brazen wheels, and plates of brass: and the four corners thereof had supporters: under the vessel that holds water were supporters molten, at the side of every addit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every base had four brazen wheels, and plates of brass: and the four corners thereof had supporters: under the vessel that holds water were supporters molten, at the side of every addit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mouth of it within the capital and above was a cubit: but the mouth thereof was round after the work of the base, a cubit and an half: and also upon the mouth of it were engravings with their borders, foursquare, not roun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mouth of it within the capital and above was a cubit: but the mouth thereof was round after the work of the base, a cubit and an half: and also upon the mouth of it were engravings with their borders, foursquare, not roun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mouth of it within the capital and above was a cubit: but the mouth thereof was round after the work of the base, a cubit and an half: and also upon the mouth of it were engravings with their borders, foursquare, not roun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under the borders were four wheels; and the axletrees of the wheels were joined to the base: and the height of a wheel was a cubit and half a cubi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under the borders were four wheels; and the axletrees of the wheels were joined to the base: and the height of a wheel was a cubit and half a cubi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work of the wheels was like the work of a chariot wheel: their axletrees, and their naves, and their rims, and their spokes, were all molte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work of the wheels was like the work of a chariot wheel: their axletrees, and their naves, and their rims, and their spokes, were all molte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re were four supporters to the four corners of one base: and the supporters were of the very base itself.]]></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n the top of the base was there a round compass of half a cubit high: and on the top of the base the ledges thereof and the borders thereof were of the sam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n the top of the base was there a round compass of half a cubit high: and on the top of the base the ledges thereof and the borders thereof were of the sam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on the plates of the ledges thereof, and on the borders thereof, he graved cherubims, lions, and palm trees, according to the proportion of every one, and additions round abou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on the plates of the ledges thereof, and on the borders thereof, he graved cherubims, lions, and palm trees, according to the proportion of every one, and additions round about.]]></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on the plates of the ledges thereof, and on the borders thereof, he graved cherubims, lions, and palm trees, according to the proportion of every one, and additions round about.]]></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fter this manner he made the ten bases: all of them had one casting, one measure, and one siz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fter this manner he made the ten bases: all of them had one casting, one measure, and one siz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made he ten lavers of brass: one vessel that holds water contained forty baths: and every vessel that holds water was four cubits: and upon every one of the ten bases one vessel that holds water.]]></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made he ten lavers of brass: one vessel that holds water contained forty baths: and every vessel that holds water was four cubits: and upon every one of the ten bases one vessel that holds water.]]></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put five bases on the right side of the house, and five on the left side of the house: and he set the sea on the right side of the house eastward opposite to the south.]]></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put five bases on the right side of the house, and five on the left side of the house: and he set the sea on the right side of the house eastward opposite to the south.]]></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iram made the lavers, and the shovels, and the basons. So Hiram made an end of doing all the work that he made king Solomon for the house of the LOR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iram made the lavers, and the shovels, and the basons. So Hiram made an end of doing all the work that he made king Solomon for the house of the LOR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iram made the lavers, and the shovels, and the basons. So Hiram made an end of doing all the work that he made king Solomon for the house of the LOR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two pillars, and the two bowls of the capitals that were on the top of the two pillars; and the two networks, to cover the two bowls of the capitals which were upon the top of the pillar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two pillars, and the two bowls of the capitals that were on the top of the two pillars; and the two networks, to cover the two bowls of the capitals which were upon the top of the pillar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two pillars, and the two bowls of the capitals that were on the top of the two pillars; and the two networks, to cover the two bowls of the capitals which were upon the top of the pillar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four hundred pomegranates for the two networks, even two rows of pomegranates for one network, to cover the two bowls of the capitals that were upon the pillar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four hundred pomegranates for the two networks, even two rows of pomegranates for one network, to cover the two bowls of the capitals that were upon the pillar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ten bases, and ten lavers on the base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one sea, and twelve oxen under the sea;]]></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 pots, and the shovels, and the basons: and all these vessels, which Hiram made to king Solomon for the house of the LORD, were of bright bras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 pots, and the shovels, and the basons: and all these vessels, which Hiram made to king Solomon for the house of the LORD, were of bright bras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n the plain of Jordan did the king cast them, in the clay ground between Succoth and Zarthan.]]></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n the plain of Jordan did the king cast them, in the clay ground between Succoth and Zarthan.]]></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Solomon left all the vessels unweighed, because they were exceeding many: neither was the weight of the brass found out.]]></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Solomon left all the vessels unweighed, because they were exceeding many: neither was the weight of the brass found out.]]></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Solomon made all the vessels that pertained unto the house of the LORD: the altar of gold, and the table of gold, whereupon the showbread was,]]></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Solomon made all the vessels that pertained unto the house of the LORD: the altar of gold, and the table of gold, whereupon the showbread wa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the candlesticks of pure gold, five on the right side, and five on the left, before the oracle, with the flowers, and the lamps, and the tongs of gold,]]></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the candlesticks of pure gold, five on the right side, and five on the left, before the oracle, with the flowers, and the lamps, and the tongs of gold,]]></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the bowls, and the snuffers, and the basons, and the spoons, and the censers of pure gold; and the hinges of gold, both for the doors of the inner house, the most holy place, and for the doors of the house, to know, of the templ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the bowls, and the snuffers, and the basons, and the spoons, and the censers of pure gold; and the hinges of gold, both for the doors of the inner house, the most holy place, and for the doors of the house, to know, of the temple.]]></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the bowls, and the snuffers, and the basons, and the spoons, and the censers of pure gold; and the hinges of gold, both for the doors of the inner house, the most holy place, and for the doors of the house, to know, of the templ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So was ended all the work that king Solomon made for the house of the LORD. And Solomon brought in the things which David his father had dedicated; even the silver, and the gold, and the vessels, did he put among the treasures of the house of the LORD.]]></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So was ended all the work that king Solomon made for the house of the LORD. And Solomon brought in the things which David his father had dedicated; even the silver, and the gold, and the vessels, did he put among the treasures of the house of the LORD.]]></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So was ended all the work that king Solomon made for the house of the LORD. And Solomon brought in the things which David his father had dedicated; even the silver, and the gold, and the vessels, did he put among the treasures of the house of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6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லொமோன் தன் அரமனை முழுதையும் கட்டிமுடிக்க பதின்மூன்று வருஷம் செ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லீபனோன் வனம் என்னும் மாளிகையையும் கட்டினான்; அது நூறு முழ நீளமும், ஐம்பதுமுழ அ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முழ உயரமுமாயிருந்தது; அதைக் கேதுருமர உத்திரங்கள் பாவப்பட்ட கேதுருமரத்தூண்களின்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சைகளின்மேல்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ஒவ்வொரு வரிசைக்குப் பதினைந்து தூண்களாக நாற்பத்தைந்து தூண்களின் மேல் வைக்கப்பட்ட உத்திர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 கேதுருக்களால் மச்சுப்பா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ன்று வரிசை ஜன்னல்கள் இருந்தது; மூன்று வரிசையிலும் ஜன்னல்கள், ஒன்றுக்கொன்று எதிரா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ஜன்னல்களின் வாசல்களும் சட்டங்களும் எல்லாம் சதுரமாயிருந்தது; மூன்று வரிசையிலும் ஜன்ன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க்கொன்று எதிரா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ஐம்பதுமுழ நீளமும் முப்பதுமுழ அகலமுமான மண்டபத்தையும் தூண்கள் நிறுத்திக் கட்டினான்; அந்த மண்ட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தூண்களும், உத்திரங்களும், மாளிகையின் தூண்களும் உத்திரங்களும் எதிரா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ன் இருந்து நியாயம் தீர்க்கிறதற்கு நியாயாசனம் போட்டிருக்கும் ஒரு நியாயவிசாரணை மண்ட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அதின் ஒருபக்கம் துவக்கி மறுபக்கமட்டும் கேதுருப்பலகைகளால் தளவரிசைப் 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வாசம்பண்ணும் அவனுடைய அரமனை மண்டபத்திற்குள்ளே அதேமாதிரியாகச் செய்யப்பட்ட வேறொரு மண்ட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சாலொமோன் விவாகம்பண்ணின பார்வோனின் குமாரத்திக்கும் அந்த மண்டபத்தைப்போல ஒரு மாளிகை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களெல்லாம், உள்ளும் புறம்பும், அஸ்திபாரமுதல் மேல்திரணைகள்மட்டும், வெளியே இருக்கும்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ம்வரைக்கும், அளவுபடி வெட்டி வாளால் அறுக்கப்பட்ட விலையேறப்பெற்ற கற்களால் செய்ய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ஸ்திபாரம் பத்துமுழக் கற்களும், எட்டுமுழக் கற்களுமான விலையேறப்பெற்ற பெரிய கற்களா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ன்மேல் உயர அளவுபடி பணிப்படுத்தின விலையேறப்பெற்ற கற்களும், கேதுரும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ரிய முற்றத்திற்குச் சுற்றிலும் மூன்று வரிசைக் கேதுருமர உத்திரங்களாலும் ஒரு வரிசை பணிப்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ளாலும் செய்யப்பட்டிருந்தது; கர்த்தருடைய ஆலயத்தின் உட்பிராகாரத்திற்கு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ண்டபத்திற்கும் அப்படியே செய்ய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ராஜாவாகிய சாலொமோன் ஈராம் என்னும் ஒருவனைத் தீருவிலிருந்து அழை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வன் நப்தலி கோத்திரத்தாளாகிய ஒரு கைம்பெண்ணின் மகன்; இவன் தகப்பன் தீருநகரத்தானான கன்னான்;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வித நீதி வெண்கலவேலையையும் செய்யத்தக்க யுக்தியும் புத்தியும் அறிவும் உள்ளவனாயிருந்தான்;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சாலொமோனிடத்தில் வந்து, அவன் வேலையையெல்லா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வன் இரண்டு வெண்கலத் தூண்களை உண்டாக்கினான்; ஒவ்வொரு தூண் பதினெட்டு முழ உயரமும், ஒவ்வொரு தூ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ளவு பன்னிரண்டு முழ நூலளவு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த் தூண்களுடைய தலைப்பில் வைக்க, வெண்கலத்தால் வார்க்கப்பட்ட இரண்டு கும்பங்களை 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கும்பமும் ஐந்துமுழ உய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ண்களுடைய முனையின்மேலுள்ள கும்பங்களுக்கு வலைபோன்ற பின்னல்களும், சங்கிலிபோன்ற தொங்க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கும்பத்திற்கும் எவ்வேழா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ண்களைப் பண்ணின விதமாவது: தலைப்பின்மேலுள்ள கும்பங்களை மூடும்படிக்கு, கும்பங்கள் ஒவ்வொன்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லின்மேல் சுற்றிலும் இரண்டு வரிசை மாதளம்பழங்களைச் செய்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ண்டபத்தின் முன்னிருக்கும் அந்தத் தூண்களுடைய தலைப்பின்மேலுள்ள கும்பங்கள் லீலி புஷ்ப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யும், நாலுமுழ உயர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ரண்டு தூண்களின்மேலுமுள்ள கும்பங்களில் செய்யப்பட்ட பின்னலுக்கு அருகே இருந்த இடத்தில் விம்மிய இ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 மாதளம்பழங்களின் வரிசைகள் சுற்றிலும் இருந்தது; மற்றக் கும்பத்திலும் அப்படி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தத் தூண்களை தேவாலய வாசல் மண்டபத்தில் நிறுத்தினான்; அவன் வலது புறத்தில் நிறுத்தின தூ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ன் என்றும், இடதுபுறத்தில் நிறுத்தின தூணுக்கு போவாஸ் என்றும்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ண்களுடைய சிகரத்தில் லீலி புஷ்பவேலை செய்யப்பட்டிருந்தது; இவ்விதமாய்த் தூண்களின் வேலை மு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வெண்கலக் கடல் என்னும் தொட்டியையும் வார்ப்பித்தான்; சுற்றிலும் சக்கராகாரமான அதினுடைய ஒரு விளி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ங்கி மறுவிளிம்புமட்டும், அகலம் பத்துமுழமும், உயரம் ஐந்துமுழமும், சுற்றளவு முப்பது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ளவு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க் கடல்தொட்டியைச் சுற்றி விளிம்புக்குக் கீழே அதைச் சுற்றிலும் மொக்குகள் ஒவ்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த்திற்குப் பத்து பத்தாகச் செய்யப்பட்டிருந்தது; வார்க்கப்பட்ட அந்த மொக்குகளின் வரிசைகள் இ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யோடு ஒன்றாய் வார்க்க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 பன்னிரண்டு ரிஷபங்களின்மேல் நின்றது; அவைகளில் மூன்று வடக்கேயும், மூன்று மேற்கேயும்,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கேயும், மூன்று கிழக்கேயும் நோக்கியிருந்தது; கடல்தொட்டி ரிஷபங்களின் மேலாகாவு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ங்களெல்லாம் உள்ளாகவு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ன் கனம் நாலு விரற்கடையும், அதின் விளிம்பு பானபாத்திரத்தின் விளிம்புபோலும், லீலிபுஷ்பம்போ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அது இரண்டாயிரம் குடம் தண்ணீர் 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த்து வெண்கல ஆதாரங்களையும் செய்தான்; ஒவ்வொரு ஆதாரம் நாலுமுழ நீளமும், நாலுமுழ அகலமும், மூன்று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 ஆதாரங்களின் வேலைப்பாடு என்னவெனில், அவைகளுக்குச் சவுக்கைகள் உண்டாயிருந்தது; சவுக்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ங்களின் நடுவி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சட்டங்களுக்கு நடுவே இருக்கிற அந்தச் சவுக்கைகளில் சிங்கங்களும், காளைகளும், கேருபீன்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ங்களுக்கு மேலாக ஒரு திரணையும், சிங்கங்களுக்கும் காளைகளுக்கும் கீழாக சாய்வான வேலைப்பாடு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லதாரைகளும் அதனோடே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ஒவ்வொரு ஆதாரத்திற்கு நாலு வெண்கல உருளைகளும், வெண்கலத் தட்டுகளும் அதின் நான்கு கோடி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சுகளும் இருந்தது; கொப்பரையின் கீழிருக்க, அந்தக் கொம்மைகள் ஒவ்வொன்றும் வார்ப்பு வேலை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லதாரைகளுக்கு நேரா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திரணைகளுக்குள்ளான அதின் வாய் மேலாக ஒருமுழம் உயர்ந்திருந்தது; அதின் வாய் ஒன்றரைமுழ சக்கராகா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யுமாய், அதின் வாயின்மேல் சித்திரங்களும் செய்யப்பட்டிருந்தது; அவைகளின் சவுக்கைகள் வட்டமாயி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ந்த நாலு உருளைகள் சவுக்கைகளின் கீழும், உருளைகளின் அச்சுகள் ஆதாரத்திலும் இருந்தது; ஒவ்வொரு உ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ரை முழ உய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உருளைகளின் வேலை இரதத்து உருளைகளின் வேலைக்கு ஒத்திருந்தது; அவைகளின் அச்சுகளும், சக்க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ங்களும், கம்பிகளும் எல்லாம் வார்ப்புவேலை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ஒவ்வொரு ஆதாரத்தினுடைய நாலு கோடிகளிலும், ஆதாரத்திலிருந்து புறப்படுகிற நாலு கொம்மை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ஒவ்வொரு ஆதாரத்தின் தலைப்பிலும் அரைமுழ உயரமான சக்கராகாரமும், ஒவ்வொரு ஆதாரத்தி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ப்பின்மேலும் அதிலிருந்து புறப்படுகிற அதின் கைப்பிடிகளும் சவுக்கை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களிலிருக்கிற கைப்பிடிகளுக்கும் சவுக்கைகளுக்கும் இருக்கிற சந்துகளிலே, கேருபீன்கள் சிங்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ந்துகளுடைய சித்திரங்களைத் தீர்த்திருந்தான்; சுற்றிலும் ஒவ்வொன்றிலும், ஜலதாரைகளிலு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ளுக்குத் தக்கதாய்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ந்தப் பிரகாரமாக அந்தப் பத்து ஆதாரங்களையும் செய்தான்; அவைகளெல்லாம் ஒரே வார்ப்பும், ஒரே அ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த கொத்துவேலையு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த்து வெண்கலக் கொப்பரைகளையும் உண்டாக்கினான்; ஒவ்வொரு கொப்பரை நாற்பது குடம் பிடிக்கும்; நாலு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லமான ஒவ்வொரு கொப்பரையும் அந்தப் பத்து ஆதாரங்களில் ஒவ்வொன்றின்மேலும் 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ஐந்து ஆதாரங்களை ஆலயத்தின் வலதுபுறத்திலும், ஐந்து ஆதாரங்களை ஆலயத்தின் இடதுபுறத்திலும்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ல்தொட்டியைக் கிழக்கில் ஆலயத்தின் வலதுபுறத்திலே தெற்குக்கு நேராக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பின்பு ஈராம் கொப்பரைகளையும் சாம்பல் எடுக்கிற கரண்டிகளையும் கலங்களையும் செய்தான். இவ்வி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ராம் கர்த்தருடைய ஆலயத்துக்காக ராஜாவாகிய சாலொமோனுக்குச் செய்யவேண்டிய எல்லா வேலையையு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வைகள் என்னவெனில்: இரண்டு தூண்களும், இரண்டு தூண்களுடைய முனையின்மேல் இருக்கிற இரண்டு உருண்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பங்களும், தூண்களுடைய முனையின்மேல் இருக்கிற இரண்டு உருண்டைக் கும்பங்களை மூடும்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ப்பின்ன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தூண்களின்மேலுள்ள இரண்டு உருண்டைக் கும்பங்களை மூடும்படி ஒவ்வொரு வலைப்பின்னலுக்கும் பண்ணின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சை மாதளம்பழங்களும், ஆக இரண்டு வலைப்பின்னலுக்கும் நானூறு மாதளம்பழ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பத்து ஆதாரங்களும், ஆதாரங்களின்மேல் வைத்த பத்துக் கொப்ப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ஒரு கடல்தொட்டியும், கடல் தொட்டியின் கீழிருக்கிற பன்னிரண்டு ரிஷப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செப்புச்சட்டிகளும், சாம்பல் கரண்டிகளும், கலங்களும் செய்தான்; கர்த்தரின் ஆலயத்துக்காக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க்கு ஈராம் செய்த இந்த எல்லாப் பணிமுட்டுகளும் சுத்தமான வெண்கல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யோர்தானுக்கு அடுத்த சமனான பூமியிலே, சுக்கோத்துக்கும் சர்தானுக்கும் நடுவே களிமண்தரையிலே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களை வார்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இந்தச் சகல பணிமுட்டுகளின் வெண்கலம் மிகவும் ஏராளமுமாயிருந்தபடியால், சாலொமோன்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கவில்லை; அதினுடைய நிறை இவ்வளவென்று ஆராய்ந்து பார்க்க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பின்னும் கர்த்தருடைய ஆலயத்துக்குத் தேவையான பணிமுட்டுகளையெல்லாம் சாலொமோன் உண்டாக்கினான்; அவை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 பலிபீடத்தையும், சமுகத்தப்பங்களை வைக்கும் பொன்மேஜை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சந்நிதி ஸ்தானத்திற்கு முன்பாக வைக்கும் பசும்பொன் விளக்குத்தண்டுகள், வலதுபுறமாக ஐந்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புறமாக ஐந்தையும், பொன்னான அதின் பூக்களோடும் விளக்குகளோடும் கத்தரிகளோடுங்கூட 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பசும்பொன் கிண்ணங்களையும், வெட்டுக்கத்திகளையும், கலங்களையும், கலயங்களையும், தூபகலசங்களையும்,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ன உள் ஆலயத்தினுடைய கதவுகளின் பொன்னான முளைகளையும், தேவாலயமாகிய மாளிகைக் கதவுகளின் பொ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களையு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இவ்விதமாய் ராஜாவாகிய சாலொமோன் கர்த்தருடைய ஆலயத்துக்காகச் செய்த வேலைகளெல்லாம் மு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சாலொமோன் தன் தகப்பனாகிய தாவீது பரிசுத்தம்பண்ணும்படி நேர்ந்துகொண்ட வெள்ளியையும் பொன்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ம் கொண்டுவந்து, கர்த்தருடைய ஆலயத்தின் பொக்கிஷங்களில்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7]]></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2026-11-02T11:19:17Z</dcterms:created>
  <dcterms:modified xsi:type="dcterms:W3CDTF">2026-11-02T11:19:17Z</dcterms:modified>
  <dc:title>1 இராஜாக்கள்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