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presProps" Target="presProps.xml"/>
  <Relationship Id="rId46" Type="http://schemas.openxmlformats.org/officeDocument/2006/relationships/viewProps" Target="viewProps.xml"/>
  <Relationship Id="rId4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ஜா அவர்களோடே பேசினான்; அவர்கள் எல்லாருக்குள்ளும் தானியேல், அனனியா, மீஷாவேல், அசரியா என்பவர்களைப்போல வேறொருவரும் காணப்படவில்லை; ஆகையால் இவர்கள் ராஜசமுகத்தில் நி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ஜா அவர்களோடே பேசினான்; அவர்கள் எல்லாருக்குள்ளும் தானியேல், அனனியா, மீஷாவேல், அசரியா என்பவர்களைப்போல வேறொருவரும் காணப்படவில்லை; ஆகையால் இவர்கள் ராஜசமுகத்தில் நின்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ஞானத்துக்கும் புத்திக்கும் அடுத்த எந்த விஷயத்தில் ராஜா அவர்களைக் கேட்டு விசாரித்தானோ, அதிலே தன் ராஜ்யம் எங்குமுள்ள சகல சாஸ்திரிகளிலும் ஜோசியரிலும் அவர்களைப் பத்துமடங்கு சமர்த்தராகக் கண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ஞானத்துக்கும் புத்திக்கும் அடுத்த எந்த விஷயத்தில் ராஜா அவர்களைக் கேட்டு விசாரித்தானோ, அதிலே தன் ராஜ்யம் எங்குமுள்ள சகல சாஸ்திரிகளிலும் ஜோசியரிலும் அவர்களைப் பத்துமடங்கு சமர்த்தராகக் கண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ோரேஸ் ராஜ்யபாரம்பண்ணும் முதலாம் வருஷமட்டும் தானியேல் அங்கே இரு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ராஜாவாகிய யோயாக்கீம் அரசாண்ட மூன்றாம் வருஷத்திலே பாபிலோனின் ராஜாவாகிய நேபுகாத்நேச்சார் எருசலேமுக்கு வந்து, அதை முற்றிக்கை போ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ராஜாவாகிய யோயாக்கீம் அரசாண்ட மூன்றாம் வருஷத்திலே பாபிலோனின் ராஜாவாகிய நேபுகாத்நேச்சார் எருசலேமுக்கு வந்து, அதை முற்றிக்கை போட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ஆண்டவர் யூதாவின் ராஜாவாகிய யோயாக்கீமையும் தேவனுடைய ஆலயத்தின் பாத்திரங்களில் சிலவற்றையும் அவன் கையில் ஒப்புக்கொடுத்தார்; அவன் அந்தப் பாத்திரங்களைச் சினேயார் தேசத்திலுள்ள தன் தேவனுடைய கோவிலுக்குக் கொண்டுபோய், அவைகளைத் தன் தேவனுடைய பண்டசாலைக்குள் வைத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ஆண்டவர் யூதாவின் ராஜாவாகிய யோயாக்கீமையும் தேவனுடைய ஆலயத்தின் பாத்திரங்களில் சிலவற்றையும் அவன் கையில் ஒப்புக்கொடுத்தார்; அவன் அந்தப் பாத்திரங்களைச் சினேயார் தேசத்திலுள்ள தன் தேவனுடைய கோவிலுக்குக் கொண்டுபோய், அவைகளைத் தன் தேவனுடைய பண்டசாலைக்குள் வை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ஆண்டவர் யூதாவின் ராஜாவாகிய யோயாக்கீமையும் தேவனுடைய ஆலயத்தின் பாத்திரங்களில் சிலவற்றையும் அவன் கையில் ஒப்புக்கொடுத்தார்; அவன் அந்தப் பாத்திரங்களைச் சினேயார் தேசத்திலுள்ள தன் தேவனுடைய கோவிலுக்குக் கொண்டுபோய், அவைகளைத் தன் தேவனுடைய பண்டசாலைக்குள் வைத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இந்தக் காரியத்திலே அவர்களுக்குச் செவிகொடுத்து, பத்துநாளளவும் அவர்களைச் சோதித்துப்பார்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இஸ்ரவேல் புத்திரருக்குள்ளே ராஜகுலத்தார்களிலும் துரைமக்களிலும் யாதொரு மாசும் இல்லாதவர்களும், அழகானவர்களும், சகல ஞானத்திலும் தேறினவர்களும், அறிவில் சிறந்தவர்களும், கல்வியில் நிபுணரும், ராஜாவின் அரமனையிலே சேவிக்கத் திறமையுள்ளவர்களுமாகிய சில வாலிபரை கொண்டுவரவ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இஸ்ரவேல் புத்திரருக்குள்ளே ராஜகுலத்தார்களிலும் துரைமக்களிலும் யாதொரு மாசும் இல்லாதவர்களும், அழகானவர்களும், சகல ஞானத்திலும் தேறினவர்களும், அறிவில் சிறந்தவர்களும், கல்வியில் நிபுணரும், ராஜாவின் அரமனையிலே சேவிக்கத் திறமையுள்ளவர்களுமாகிய சில வாலிபரை கொண்டுவரவ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க்குக் கல்தேயரின் எழுத்தையும் பாஷையையும் கற்றுக்கொடுக்கவும் ராஜா தன் பிரதானிகளின் தலைவனாகிய அஸ்பேனாசுக்குக் கற்பித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க்குக் கல்தேயரின் எழுத்தையும் பாஷையையும் கற்றுக்கொடுக்கவும் ராஜா தன் பிரதானிகளின் தலைவனாகிய அஸ்பேனாசுக்குக் கற்பித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ுக்குக் கல்தேயரின் எழுத்தையும் பாஷையையும் கற்றுக்கொடுக்கவும் ராஜா தன் பிரதானிகளின் தலைவனாகிய அஸ்பேனாசுக்குக் கற்பி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, தான் உண்ணும் போஜனத்திலேயும் தான் குடிக்கும் திராட்சரசத்திலேயும் தினம் ஒரு பங்கை அவர்களுக்கு நியமித்து, அவர்களை மூன்றுவருஷம் வளர்க்கவும், அதின் முடிவிலே அவர்கள் ராஜாவுக்கு முன்பாக நிற்கும்படி செய்யவும் கட்டளையிட்ட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, தான் உண்ணும் போஜனத்திலேயும் தான் குடிக்கும் திராட்சரசத்திலேயும் தினம் ஒரு பங்கை அவர்களுக்கு நியமித்து, அவர்களை மூன்றுவருஷம் வளர்க்கவும், அதின் முடிவிலே அவர்கள் ராஜாவுக்கு முன்பாக நிற்கும்படி செய்யவும் கட்டளையிட்ட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ுக்குள் யூதா புத்திரராகிய தானியேல், அனனியா, மீஷாவேல், அசரியா என்பவர்கள் இருந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ரதானிகளின் தலைவன், தானியேலுக்கு பெல்தெஷாத்சார் என்றும், அனனியாவுக்கு சாத்ராக் என்றும், மீஷாவேலுக்கு மேஷாக் என்றும், அசரியாவுக்கு ஆபேத்நேகோ என்றும் மறுபெயரி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ரதானிகளின் தலைவன், தானியேலுக்கு பெல்தெஷாத்சார் என்றும், அனனியாவுக்கு சாத்ராக் என்றும், மீஷாவேலுக்கு மேஷாக் என்றும், அசரியாவுக்கு ஆபேத்நேகோ என்றும் மறுபெயரி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த்துநாள் சென்றபின்பு, ராஜபோஜனத்தைப் புசித்த எல்லா வாலிபரைப்பார்க்கிலும் அவர்கள் முகம் களையுள்ளதாயும், சரீரம் புஷ்டியுள்ளதாயும் காணப்பட்ட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னியேல் ராஜாவின் போஜனத்தினாலும் அவர் பானம்பண்ணும் திராட்சரசத்தினாலும் தன்னைத் தீட்டுப்படுத்தலாகாதென்று, தன் இருதயத்தில் தீர்மானம்பண்ணிக்கொண்டு, தன்னைத் தீட்டுப்படுத்தாதபடி பிரதானிகளின் தலைவனிடத்தில் வேண்டிக்கொண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னியேல் ராஜாவின் போஜனத்தினாலும் அவர் பானம்பண்ணும் திராட்சரசத்தினாலும் தன்னைத் தீட்டுப்படுத்தலாகாதென்று, தன் இருதயத்தில் தீர்மானம்பண்ணிக்கொண்டு, தன்னைத் தீட்டுப்படுத்தாதபடி பிரதானிகளின் தலைவனிடத்தில் வேண்டிக்கொண்ட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் தானியேலுக்குப் பிரதானிகளின் தலைவனிடத்தில் தயவும் இரக்கமும் கிடைக்கும்படி செய்த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ரதானிகளின் தலைவன் தானியேலை நோக்கி உங்களுக்குப் போஜனத்தையும் பானத்தையும் குறித்திருக்கிற ராஜாவாகிய என் ஆண்டவனுக்கு நான் பயப்படுகிறேன்; அவர் உங்களோடொத்த வாலிபரின் முகங்களைப்பார்க்கிலும் உங்கள் முகங்கள் வாடிப்போனவைகளாகக் காணவேண்டியதென்ன? அதினால் ராஜா என்னைச் சிரச்சேதம்பண்ணுவாரே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ரதானிகளின் தலைவன் தானியேலை நோக்கி உங்களுக்குப் போஜனத்தையும் பானத்தையும் குறித்திருக்கிற ராஜாவாகிய என் ஆண்டவனுக்கு நான் பயப்படுகிறேன்; அவர் உங்களோடொத்த வாலிபரின் முகங்களைப்பார்க்கிலும் உங்கள் முகங்கள் வாடிப்போனவைகளாகக் காணவேண்டியதென்ன? அதினால் ராஜா என்னைச் சிரச்சேதம்பண்ணுவாரே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ரதானிகளின் தலைவன் தானியேலை நோக்கி உங்களுக்குப் போஜனத்தையும் பானத்தையும் குறித்திருக்கிற ராஜாவாகிய என் ஆண்டவனுக்கு நான் பயப்படுகிறேன்; அவர் உங்களோடொத்த வாலிபரின் முகங்களைப்பார்க்கிலும் உங்கள் முகங்கள் வாடிப்போனவைகளாகக் காணவேண்டியதென்ன? அதினால் ராஜா என்னைச் சிரச்சேதம்பண்ணுவாரே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ரதானிகளின் தலைவன் தானியேலை நோக்கி உங்களுக்குப் போஜனத்தையும் பானத்தையும் குறித்திருக்கிற ராஜாவாகிய என் ஆண்டவனுக்கு நான் பயப்படுகிறேன்; அவர் உங்களோடொத்த வாலிபரின் முகங்களைப்பார்க்கிலும் உங்கள் முகங்கள் வாடிப்போனவைகளாகக் காணவேண்டியதென்ன? அதினால் ராஜா என்னைச் சிரச்சேதம்பண்ணுவாரே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பிரதானிகளின் தலைவனாலே, தானியேல், அனனியா, மிஷாவேல், அசரியா என்பவர்கள்மேல் விசாரிப்புக்காரனாக வைக்கப்பட்ட மேல்ஷார் என்பவனை தானியேல் நோக்கி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பிரதானிகளின் தலைவனாலே, தானியேல், அனனியா, மிஷாவேல், அசரியா என்பவர்கள்மேல் விசாரிப்புக்காரனாக வைக்கப்பட்ட மேல்ஷார் என்பவனை தானியேல் நோக்கி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த்துநாள்வரைக்கும் உமது அடியாரைச் சோதித்துப்பாரும்; எங்களுக்குப் புசிக்க பருப்பு முதலான மரக்கறிகளையும், குடிக்கத் தண்ணீரையும் கொடுத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த்துநாள் சென்றபின்பு, ராஜபோஜனத்தைப் புசித்த எல்லா வாலிபரைப்பார்க்கிலும் அவர்கள் முகம் களையுள்ளதாயும், சரீரம் புஷ்டியுள்ளதாயும் காணப்பட்ட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த்துநாள்வரைக்கும் உமது அடியாரைச் சோதித்துப்பாரும்; எங்களுக்குப் புசிக்க பருப்பு முதலான மரக்கறிகளையும், குடிக்கத் தண்ணீரையும் கொடுத்த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ங்கள் முகங்களையும் ராஜபோஜனத்தில் புசிக்கிற வாலிபருடைய முகங்களையும் ஒத்துப்பாரும்; பின்பு நீர் காண்கிறபடி உமது அடியாருக்குச் செய்யும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ங்கள் முகங்களையும் ராஜபோஜனத்தில் புசிக்கிற வாலிபருடைய முகங்களையும் ஒத்துப்பாரும்; பின்பு நீர் காண்கிறபடி உமது அடியாருக்குச் செய்யும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மேல்ஷார் அவர்கள் புசிக்கக் கட்டளையான போஜனத்தையும், அவர்கள் குடிக்கக் கட்டளையான திராட்சரசத்தையும் நீக்கிவைத்து, அவர்களுக்குப் பருப்பு முதலானவைகளைக் கொடுத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ந்த நாலு வாலிபருக்கும் தேவன் சகல எழுத்திலும் ஞானத்திலும் அறிவையும் சாமர்த்தியத்தையும் கொடுத்தார்; தானியேலைச் சகல தரிசனங்களையும் சொப்பனங்களையும் அறியத்தக்க அறிவுள்ளவனாக்கின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ந்த நாலு வாலிபருக்கும் தேவன் சகல எழுத்திலும் ஞானத்திலும் அறிவையும் சாமர்த்தியத்தையும் கொடுத்தார்; தானியேலைச் சகல தரிசனங்களையும் சொப்பனங்களையும் அறியத்தக்க அறிவுள்ளவனாக்கின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ை ராஜாவினிடத்தில் கொண்டுவருகிறதற்குக் குறித்த நாட்கள் நிறைவேறினபோது, பிரதானிகளின் தலைவன் அவர்களை நேபுகாத்நேச்சாருக்கு முன்பாகக் கொண்டுவந்து வி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ை ராஜாவினிடத்தில் கொண்டுவருகிறதற்குக் குறித்த நாட்கள் நிறைவேறினபோது, பிரதானிகளின் தலைவன் அவர்களை நேபுகாத்நேச்சாருக்கு முன்பாகக் கொண்டுவந்து வி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രാജാവു അവരോടു സംസാരിച്ചാറെ അവരിൽ എല്ലാവരിലും വെച്ചു ദാനീയേൽ, ഹനന്യാവു, മീശായേൽ, അസർയ്യാവ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ിവർക്കു തുല്യമായി ഒരുത്തനെയും കണ്ടില്ല; അവർ രാജസന്നിധിയിൽ ശുശ്രൂഷെക്കു നി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രാജാവു അവരോടു ജ്ഞാനവിവേകസംബന്ധമായി ചോദിച്ചതിൽ ഒക്കെയും അവരെ തന്റെ രാജ്യത്തെല്ലാടവുമുള്ള സക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്ത്രവാദികളിലും ആഭിചാരകന്മാരിലും പത്തിരട്ടി വിശിഷ്ടന്മാരെന്നു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ദാനീയേലോ കോരെശ്‌രാജാവിന്റെ ഒന്നാം ആണ്ടുവരെ ജീവിച്ച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െഹൂദാരാജാവായ യെഹോയാക്കീമിന്റെ വാഴ്ചയുടെ മൂന്നാം ആണ്ടിൽ ബാബേൽ രാജാവായ നെബൂഖദ്നേസർ യെരൂശലേമിലേ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ന്നു അതിനെ നിരോധ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കർത്താവു യെഹൂദാരാജാവായ യെഹോയാക്കീമിനെയും ദൈവത്തിന്റെ ആലയത്തിലെ പാത്രങ്ങളിൽ ചിലതിനെയും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യ്യിൽ ഏല്പിച്ചു; അവൻ അവയെ ശിനാർദേശത്തു തന്റെ ദേവന്റെ ക്ഷേത്രത്തിലേക്കു കൊണ്ടു പോയി; ആ പാത്ര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ൻ തന്റെ ദേവന്റെ ഭണ്ഡാരഗൃഹത്തിൽ വെ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വൻ ഈ കാര്യത്തിൽ അവരുടെ അപേക്ഷ കേട്ടു പത്തു ദിവസം അവരെ പരീക്ഷ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നന്തരം രാജാവു തന്റെ ഷണ്ഡന്മാരിൽ പ്രധാനിയായ അശ്പെനാസിനോടു: യിസ്രായേൽമക്കളിൽ രാജസന്തതിയ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ലീനന്മാരിലും വെ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അംഗഭംഗമില്ലാത്തവരും സുന്തരന്മാരും സകലജ്ഞാനത്തിലും നിപുണന്മാരും അറിവിൽ സമർത്ഥന്മാ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ദ്യാപരിജ്ഞാനികളും രാജധാനിയിൽ പരിചരിപ്പാൻ യോഗ്യന്മാരും ആയ ചില ബാലന്മാരെ വരുത്തുവാനും അവരെ കല്ദയ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ദ്യയും ഭാഷയും അഭ്യസിപ്പിപ്പാനും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രാജാവു അവർക്കു രാജഭോജനത്തിൽനിന്നും താൻ കുടിക്കുന്ന വീഞ്ഞിൽനിന്നും നിത്യവൃത്തി നിയമിച്ചു; ഇങ്ങ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രെ മൂന്നു സംവത്സരം വളർത്തീട്ടു അവർ രാജസന്നിധിയിൽ നിൽക്കേണം എന്നു കല്പ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വരുടെ കൂട്ടത്തിൽ ദാനീയേൽ, ഹനന്യാവു, മീശായേൽ, അസർയ്യാവു എന്നീ യെഹൂദാപുത്രന്മാർ ഉണ്ട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ഷണ്ഡാധിപൻ അവർക്കു പേരിട്ടു; ദാനീയേലിന്നു അവർ ബേൽത്ത് ശസ്സർ എന്നും ഹനന്യവിന്നു ശദ്രക്ക് എ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ീശായേലിന്നു മേശക്ക് എന്നും അസർയ്യാവിന്നു അബേദ്-നെഗോ എന്നും പേരുവിള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പത്തു ദിവസം കഴിഞ്ഞശേഷം അവരുടെ മുഖം രാജഭോജനം കഴിച്ചുവന്ന സകലബാലന്മാരുടേതിലും അഴകുള്ളതും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എന്നാൽ രാജാവിന്റെ ഭോജനംകൊണ്ടും അവൻ കുടിക്കുന്ന വീഞ്ഞുകൊണ്ടും തന്നെത്താൻ അശുദ്ധമാക്കുകയില്ല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ാനീയേൽ ഹൃദയത്തിൽ നിശ്ചയിച്ചു, തനിക്കു അശുദ്ധി ഭവിപ്പാൻ ഇടവരുത്തരുതെന്നു ഷണ്ഡാധിപനോടു അപേക്ഷ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ദൈവം ദാനീയേലിന്നു ഷണ്ഡാധിപന്റെ മുമ്പിൽ ദയയും കരുണയും ലഭിപ്പാൻ ഇടവരുത്ത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ഷണ്ഡാധിപൻ ദാനീയേലിനോടു: നിങ്ങളുടെ ഭക്ഷണവും പാനീയവും നിയമിച്ചിട്ടുള്ള എന്റെ യജമാനനായ രാജാവിനെ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യപ്പെടുന്നു; അവൻ നിങ്ങളുടെ മുഖം നിങ്ങളുടെ സമപ്രായക്കാരായ ബാലന്മാരുടേതിനോടു ഒത്തുനോക്കിയ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െലിഞ്ഞുകാണുന്നതു എന്തിന്നു? അങ്ങനെയായാൽ നിങ്ങൾ രാജസന്നിധിയിൽ എന്റെ തലെക്കു അപകടം വരുത്തു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ദാനീയേലോ ഷണ്ഡാധിപൻ ദാനീയേലിന്നും ഹനന്യാവിന്നും മീശായേലിന്നും അസർയ്യാവിന്നും വിചാരകന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യമിച്ചിരുന്ന മെൽസറിനോട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ടിയങ്ങളെ പത്തു ദിവസം പരീക്ഷിച്ചുനോക്കിയാലും; അവർ ഞങ്ങൾക്കു തിന്മാൻ ശാകപദാർത്ഥവും കുടിപ്പ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ാംസപുഷ്ടിയുള്ളവരും എന്നു ക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ച്ചവെള്ളവും തന്നു നോക്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തിന്റെ ശേഷം ഞങ്ങളുടെ മുഖവും രാജഭോജനം കഴിക്കുന്ന ബാലന്മാരുടെ മുഖവും തമ്മിൽ നീ ഒത്തു നോക്കുക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ന്നെ കാണുന്നതുപോലെ അടിയങ്ങളോടു ചെയ്തുകൊൾക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ങ്ങനെ മെൽസർ അവരുടെ ഭോജനവും അവർ കുടിക്കേണ്ടുന്ന വീഞ്ഞും നീക്കി അവർക്കു ശാകപദാർത്ഥം കൊ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ഈ നാലു ബാലന്മാർക്കോ ദൈവം സകലവിദ്യയിലും ജ്ഞാനത്തിലും നീപുണതയും സമാർത്ഥ്യവും കൊടുത്തു; ദാനീയേ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ദർശനങ്ങളെയും സ്യ്‍വപ്നങ്ങളെയും സംബന്ധിച്ചു വിവേകിയ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വരെ സന്നിധിയിൽ കൊണ്ടുവരുവാൻ രാജാവു കല്പിച്ചിരുന്ന കാലം തികഞ്ഞപ്പോൾ ഷണ്ഡാധിപൻ അവരെ നെബൂഖദ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േസരിന്റെ സന്നിധിയിൽ കൊണ്ടുചെ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2026-06-03T08:12:22Z</dcterms:created>
  <dcterms:modified xsi:type="dcterms:W3CDTF">2026-06-03T08:12:22Z</dcterms:modified>
  <dc:title>தானியேல்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