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 எழு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மக்கு காத்திரு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ின் கால்களை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 வி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ம்மை தேட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ே இரு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 காக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உறங்கிப்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 போல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ரைத்த வார்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தவறிப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ின் வாக்குத்த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ையில் விழ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்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 எழு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ாலும் சோர்வ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ாலும் இளைப்ப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க் கா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ர உயர உயர எழு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2026-09-16T18:54:22Z</dcterms:created>
  <dcterms:modified xsi:type="dcterms:W3CDTF">2026-09-16T18:54:22Z</dcterms:modified>
  <dc:title>துதிப் பாடல்கள் : 1060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