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8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லேலூயா அல்லேலு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 எழு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மக்கு காத்திருப்போ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ெட்கப்பட்டு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ின் கால்களை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்ளாட விட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ம்மை தேடுவோ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ே இருப்ப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ஸ்ரவேலை காக்கும் தே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உறங்கிப்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 போல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உரைத்த வார்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் தவறிப் போ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மானின் வாக்குத்தத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ரையில் விழு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் அடை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 காத்திரு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ர எழும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டந்தாலும் சோர்வ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ஓடினாலும் இளைப்படை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மூகக் காற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யர உயர உயர எழுப்ப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6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2026-07-30T20:02:09Z</dcterms:created>
  <dcterms:modified xsi:type="dcterms:W3CDTF">2026-07-30T20:02:09Z</dcterms:modified>
  <dc:title>துதிப் பாடல்கள் : 1060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