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ல்கியாவைக்கொண்டு கர்த்தர் இஸ்ரவேலுக்குச் சொன்ன வார்த்தையின்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ச் சிநேகித்தேனென்று கர்த்தர் சொல்லுகிறார்; அதற்கு நீங்கள்: எங்களை எப்படிச் சிநேகித்தீர் என்கிறீர்கள்; கர்த்தர் சொல்லுகிறார்: ஏசா யாக்கோபுக்குச் சகோதரனல்லவோ? ஆகிலும் யாக்கோபை நான் சிநேகி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ச் சிநேகித்தேனென்று கர்த்தர் சொல்லுகிறார்; அதற்கு நீங்கள்: எங்களை எப்படிச் சிநேகித்தீர் என்கிறீர்கள்; கர்த்தர் சொல்லுகிறார்: ஏசா யாக்கோபுக்குச் சகோதரனல்லவோ? ஆகிலும் யாக்கோபை நான் சிநேக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சாவையோ நான் வெறுத்தேன்; அவனுடைய மலைகளைப் பாழும் அவனுடைய சுதந்தரத்தை வனாந்தரத்திலுள்ள வலுசர்ப்பங்களின் தாவும் ஆக்க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உங்கள் கண்கள் காணும். அப்பொழுது நீங்கள்: கர்த்தர் இஸ்ரவேலுடைய எல்லை துவக்கி மகிமைப்படுத்தப்படுவார் என்ப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ீடத்தின்மேல் அசுத்தமான அப்பத்தைப் படைக்கிறதினாலேயே; ஆனாலும் உம்மை எதினாலே அசுத்தப்படுதினோம் என்கிறீர்கள்; கர்த்தருடைய பந்தி எண்ணமற்றுப்போயிற்றென்று, நீங்கள் சொல்லுகிறதினாலே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ீடத்தின்மேல் அசுத்தமான அப்பத்தைப் படைக்கிறதினாலேயே; ஆனாலும் உம்மை எதினாலே அசுத்தப்படுதினோம் என்கிறீர்கள்; கர்த்தருடைய பந்தி எண்ணமற்றுப்போயிற்றென்று, நீங்கள் சொல்லுகிறதினாலேய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தேவனுடைய சமுகத்தை நோக்கிக் கெஞ்சுங்கள்; அப்பொழுது நம்மேல் இரங்குவார்; இது உங்களாலே வந்த காரியம், அவர் உங்களை அங்கீகரிப்பாரோ என்று சேனைகளின் கர்த்தர் கேட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தேவனுடைய சமுகத்தை நோக்கிக் கெஞ்சுங்கள்; அப்பொழுது நம்மேல் இரங்குவார்; இது உங்களாலே வந்த காரியம், அவர் உங்களை அங்கீகரிப்பாரோ என்று சேனைகளின் கர்த்தர் கேட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உதிக்கிற திசைதொடங்கி, அது அஸ்தமிக்கிற திசைவரைக்கும், என் நாமம் ஜாதிகளுக்குள்ளே மகத்துவமாயிருக்கும்; எல்லா இடங்களிலும் என் நாமத்துக்குத் தூபமும் சுத்தமான காணிக்கையும் செலுத்தப்படும்; என் நாமம் ஜாதிகளுக்குள்ளே மகத்துவம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உதிக்கிற திசைதொடங்கி, அது அஸ்தமிக்கிற திசைவரைக்கும், என் நாமம் ஜாதிகளுக்குள்ளே மகத்துவமாயிருக்கும்; எல்லா இடங்களிலும் என் நாமத்துக்குத் தூபமும் சுத்தமான காணிக்கையும் செலுத்தப்படும்; என் நாமம் ஜாதிகளுக்குள்ளே மகத்துவம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உதிக்கிற திசைதொடங்கி, அது அஸ்தமிக்கிற திசைவரைக்கும், என் நாமம் ஜாதிகளுக்குள்ளே மகத்துவமாயிருக்கும்; எல்லா இடங்களிலும் என் நாமத்துக்குத் தூபமும் சுத்தமான காணிக்கையும் செலுத்தப்படும்; என் நாமம் ஜாதிகளுக்குள்ளே மகத்துவம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கர்த்தருடைய பந்தி அசுத்தமானது என்றும் அதின் ஆகாரமாகிய அதின் பலன் அற்பமானது என்றும் சொல்லுகிறதினாலே, என் நாமத்தைப் பரிசுத்தக்குலைச்சலாக்கு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கர்த்தருடைய பந்தி அசுத்தமானது என்றும் அதின் ஆகாரமாகிய அதின் பலன் அற்பமானது என்றும் சொல்லுகிறதினாலே, என் நாமத்தைப் பரிசுத்தக்குலைச்சலாக்கு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నుగూర్చి మలాకీద్వారా పలుక బడి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సెలవిచ్చునదేమనగానేను మీయెడల ప్రేమ చూపియున్నాను, అయితే మీరుఏ విషయమందు నీవు మాయెడల ప్రే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ితివందురు. ఏశావు యాకోబునకు అన్న కాడా? అయితే నేను యాకోబును ప్రేమించితిని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ఏశావును ద్వేషించి అతని పర్వతములను పాడుచేసి అతని స్వాస్థ్యమును అరణ్య మందున్న నక్కల పాల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ము నాశనమైతివిు, పాడైన మన స్థలములను మరల కట్టుకొందము రండని ఎదోమీ యులు అనుకొందురు;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ు అధిపతియగు యెహోవా సెలవిచ్చునదేమనగావారు కట్టుకొన్నను నేను వాటిని క్రింద పడద్రోయుద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ులువారి దేశము భక్తిహీనుల ప్రదేశమనియు, వారు యెహోవా నిత్యకోపాగ్నికి పాత్రులనియు పేరు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కన్ను లార దానిని చూచి ఇశ్రాయేలీయుల సరిహద్దులలో యెహోవా బహు ఘనుడుగా ఉన్నాడని మీర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కుమారుడు తన తండ్రిని ఘనపరచును గదా, దాసుడు తన యజమానుని ఘనపరచును గదా; నా నామమును నిర్లక్ష్యపె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ారా, నేను తండ్రినైతే నాకు రావలసిన ఘనత ఏమాయెను? నేను యజమానుడనైతే నాకు భయపడువాడెక్కడ ఉ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సైన్యముల కధిపతియగు యెహోవా మిమ్మునడుగగాఏమి చేసి నీ నామమును నిర్లక్ష్యపెట్టితిమని మీర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ా బలి పీఠముమీద అపవిత్రమైన భోజనమును మీరు అర్పించుచు, ఏమి చేసి నిన్ను అపవిత్రపరచితిమని మీర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భోజనపుబల్లను నీచపరచినందుచేతనే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గ్రుడ్డిదానిని తీసికొని బలిగా అర్పించినయెడల అది దోషముకాదా? కుంటిదానినైనను రోగముగలదాని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ిన యెడల అది దోషముకాదా? అట్టివాటిని నీ యధికారికి నీవిచ్చిన యెడల అతడు నీకు దయచూపునా?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ునా? అని సైన్యములకు అధిపతియగు యెహోవా అ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దేవుడు మనకు కటా క్షము చూపునట్లు ఆయనను శాంతిపరచుడి; మీ చేతనే గదా అది జరిగెను. ఆయన మిమ్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రినైన అంగీకరించునా? అని సైన్యములకు అధిపతియగు యెహోవా అ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మీలో ఒకడు నా బలిపీఠముమీద నిరర్థకముగా అగ్ని రాజబెట్టకుండునట్లు నా మందిరపు వాకిండ్లను మూయువాడ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లో ఉండినయెడల మేలు; మీయందు నాకిష్టములేదు, మీచేత నేను నైవేద్య మును అంగీకరింపనని సైన్యములకు అ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​తూర్పుదిశ మొదలుకొని పడమటి దిశవరకు అన్యజనులలో నా నామము ఘనముగా ఎంచ బడును, సకల స్థలములలో ధూ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విత్రమైన యర్పణయును అర్పింపబడును, అన్య జనులలో నా నామము ఘనముగా ఎంచబడునని సైన్యములకు అధిపతి య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­యెహోవా భోజనపుబల్ల అపవిత్రమనియు, దానిమీద ఉంచియున్న భోజనము నీచమనియు మీరు చెప్పుచ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ష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్యో, యెంత ప్రయాసమని చెప్పి ఆ బల్లను తృణీకరించుచున్నారని ఆయన సెలవిచ్చు చున్నాడు; ఇదే సైన్య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యగు యెహోవా వాక్కు. మరియు దోచబడినదానిని కుంటిదానిని తెగులు దానిని మీరు తెచ్చుచున్నారు; ఈలాగున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ైవేద్యములు చేయుచున్నారు; మీచేత నేనిట్టిదానిని అంగీకరింతునా? అని యెహోవా అ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ఘనమైన మహారాజునైయున్నాను; అన్యజనులలో నా నామము భయంకరమైనదిగా ఎంచబడుచున్నదని సైన్య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యగు యెహోవా సెలవిచ్చు చున్నాడు. కాబట్టి తన మందలో మగదియుండగా యెహోవాకు మ్రొక్కుబడ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ిపోయినదానిని అర్పించు వంచకుడు శాపగ్రస్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2026-10-21T01:59:23Z</dcterms:created>
  <dcterms:modified xsi:type="dcterms:W3CDTF">2026-10-21T01:59:23Z</dcterms:modified>
  <dc:title>మలాకీ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