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ுக்கு எதிராக உன் முகத்தைத் திருப்பி, அவனுக்கும் எகிப்து முழுவதுக்கும் விரோதமாய்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ுக்கு எதிராக உன் முகத்தைத் திருப்பி, அவனுக்கும் எகிப்து முழுவதுக்கும் விரோதமாய்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 எகிப்தின் ராஜாவாகிய பார்வோனே, நீ உன் நதிகளின் நடுவிலே படுத்துக்கொண்டு என் நதி என்னுடையது, நான் அதை எனக்காக உண்டுபண்ணினேன் என்று சொல்லுகிற பெரிய முதலையே, இதோ, நான் உனக்கு விரோதமாய் வ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 எகிப்தின் ராஜாவாகிய பார்வோனே, நீ உன் நதிகளின் நடுவிலே படுத்துக்கொண்டு என் நதி என்னுடையது, நான் அதை எனக்காக உண்டுபண்ணினேன் என்று சொல்லுகிற பெரிய முதலையே, இதோ, நான் உனக்கு விரோதமாய் வ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 எகிப்தின் ராஜாவாகிய பார்வோனே, நீ உன் நதிகளின் நடுவிலே படுத்துக்கொண்டு என் நதி என்னுடையது, நான் அதை எனக்காக உண்டுபண்ணினேன் என்று சொல்லுகிற பெரிய முதலையே, இதோ, நான் உனக்கு விரோதமாய் வ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வாயிலே துறடுகளை மாட்டி உன் நதிகளின் மச்சங்களை உன் செதிள்களில் ஒட்டிக்கொள்ளும்படி செய்து, உன்னை உன் நதிகளின் நடுவிலிருந்து தூக்கிவிடுவேன்; உன் நதிகளின் மச்சங்களெல்லாம் உன் செதில்களில் ஒட்டிக்கொண்ட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வாயிலே துறடுகளை மாட்டி உன் நதிகளின் மச்சங்களை உன் செதிள்களில் ஒட்டிக்கொள்ளும்படி செய்து, உன்னை உன் நதிகளின் நடுவிலிருந்து தூக்கிவிடுவேன்; உன் நதிகளின் மச்சங்களெல்லாம் உன் செதில்களில் ஒட்டிக்கொண்ட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வாயிலே துறடுகளை மாட்டி உன் நதிகளின் மச்சங்களை உன் செதிள்களில் ஒட்டிக்கொள்ளும்படி செய்து, உன்னை உன் நதிகளின் நடுவிலிருந்து தூக்கிவிடுவேன்; உன் நதிகளின் மச்சங்களெல்லாம் உன் செதில்களில் ஒட்டிக்கொண்ட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வாயிலே துறடுகளை மாட்டி உன் நதிகளின் மச்சங்களை உன் செதிள்களில் ஒட்டிக்கொள்ளும்படி செய்து, உன்னை உன் நதிகளின் நடுவிலிருந்து தூக்கிவிடுவேன்; உன் நதிகளின் மச்சங்களெல்லாம் உன் செதில்களில் ஒட்டிக்கொண்ட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ையும் உன் நதிகளின் எல்லா மச்சங்களையும் வனாந்தரத்திலே போட்டுவிடுவேன்; வெட்டவெளியிலே விழுவாய்; நீ சேர்த்துக்கொள்ளப்படுவதில்லை; உன்னை பூமியின் மிருகங்களுக்கும் ஆகாயத்தின் பறவைகளுக்கும் இரையாகக் கொடு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கிப்துதேசத்தின் குடிகளெல்லாரும் நான் கர்த்தர் என்று அறிந்துகொள்வார்கள்; அவர்கள் இஸ்ரவேல் வம்சத்தாருக்கு நாணற்கோலாயிருந்தார்கள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கிப்துதேசத்தின் குடிகளெல்லாரும் நான் கர்த்தர் என்று அறிந்துகொள்வார்கள்; அவர்கள் இஸ்ரவேல் வம்சத்தாருக்கு நாணற்கோலாயிருந்தா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ன்னைக் கையிலே பிடிக்கும்போது, நீ ஒடிந்துபோய், அவர்கள் விலாவையெல்லாம் பிளப்பாய்; அவர்கள் உன்மேல் சாயும்போது, நீ முறிந்து, அவர்கள் இடுப்பு முழுவதையும் மரத்துப்போகப்பண்ணு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ன்னைக் கையிலே பிடிக்கும்போது, நீ ஒடிந்துபோய், அவர்கள் விலாவையெல்லாம் பிளப்பாய்; அவர்கள் உன்மேல் சாயும்போது, நீ முறிந்து, அவர்கள் இடுப்பு முழுவதையும் மரத்துப்போகப்பண்ணு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சொல்லுகிறது என்னவென்றால்: இதோ, நான் உன்மேல் பட்டயத்தைவரப்பண்ணி, உன்னில் மனுஷரையும் மிருகங்களையும் சங்காரம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சொல்லுகிறது என்னவென்றால்: இதோ, நான் உன்மேல் பட்டயத்தைவரப்பண்ணி, உன்னில் மனுஷரையும் மிருகங்களையும் சங்காரம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ு தேசம் பாழும் வனாந்தரமுமாகும்; அப்பொழுது நான் கர்த்தர் என்று அறிந்துகொள்வார்கள் நதி என்னுடையது, நான் அதை உண்டாக்கினேன் என்று சொன்னான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ு தேசம் பாழும் வனாந்தரமுமாகும்; அப்பொழுது நான் கர்த்தர் என்று அறிந்துகொள்வார்கள் நதி என்னுடையது, நான் அதை உண்டாக்கினேன் என்று சொன்னான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இதோ, நான் உனக்கும் உன் நதிகளுக்கும் விரோதமாக வந்து, மிக்தோல்முதல் எத்தியோப்பியாவின் எல்லையிலுள்ள செவெனேவரைக்கும் எகிப்துதேசத்தை அவாந்தரமும் பாழுமான வனாந்தரங்களாக்க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இதோ, நான் உனக்கும் உன் நதிகளுக்கும் விரோதமாக வந்து, மிக்தோல்முதல் எத்தியோப்பியாவின் எல்லையிலுள்ள செவெனேவரைக்கும் எகிப்துதேசத்தை அவாந்தரமும் பாழுமான வனாந்தரங்களாக்க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கால் அதைக்கடப்பதுமில்லை மிருகஜீவனுடைய கால் அதை மிதிப்பதுமில்லை; அது நாற்பது வருஷம் குடியற்ற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கால் அதைக்கடப்பதுமில்லை மிருகஜீவனுடைய கால் அதை மிதிப்பதுமில்லை; அது நாற்பது வருஷம் குடியற்ற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ுதேசத்தைப் பாழாய்ப்போன தேசங்களின் நடுவிலே பாழாய்ப்போகப்பண்ணுவேன்; அதின் பட்டணங்கள் அவாந்தரமாக்கப்பட்ட பட்டணங்களின் நடுவிலே நாற்பதுவருஷம் பாழாய்க்கிடக்கும்; நான் எகிப்தியரை ஜாதிகளுக்குள்ளே சிதறடித்து, அவர்களை தேசங்களுக்குள்ளே தூற்றிவிட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ுதேசத்தைப் பாழாய்ப்போன தேசங்களின் நடுவிலே பாழாய்ப்போகப்பண்ணுவேன்; அதின் பட்டணங்கள் அவாந்தரமாக்கப்பட்ட பட்டணங்களின் நடுவிலே நாற்பதுவருஷம் பாழாய்க்கிடக்கும்; நான் எகிப்தியரை ஜாதிகளுக்குள்ளே சிதறடித்து, அவர்களை தேசங்களுக்குள்ளே தூற்றிவிட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ுதேசத்தைப் பாழாய்ப்போன தேசங்களின் நடுவிலே பாழாய்ப்போகப்பண்ணுவேன்; அதின் பட்டணங்கள் அவாந்தரமாக்கப்பட்ட பட்டணங்களின் நடுவிலே நாற்பதுவருஷம் பாழாய்க்கிடக்கும்; நான் எகிப்தியரை ஜாதிகளுக்குள்ளே சிதறடித்து, அவர்களை தேசங்களுக்குள்ளே தூற்றிவிட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ற்பதுவருஷம் முடியும்போது, நான் எகிப்தியரை அவர்கள் சிதறுண்டிருக்கிற ஜனங்களிடத்திலிருந்து சேர்த்துக்கொண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ற்பதுவருஷம் முடியும்போது, நான் எகிப்தியரை அவர்கள் சிதறுண்டிருக்கிற ஜனங்களிடத்திலிருந்து சேர்த்துக்கொண்ட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யரின் சிறையிருப்பைத் திருப்பி, அவர்களை அவர்களுடைய ஜநநதேசமாகிய பத்ரோஸ் தேசத்திலே திரும்பிவரப்பண்ணுவேன்; அங்கே அவர்கள் அற்ப ராஜ்யமாயிருப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யரின் சிறையிருப்பைத் திருப்பி, அவர்களை அவர்களுடைய ஜநநதேசமாகிய பத்ரோஸ் தேசத்திலே திரும்பிவரப்பண்ணுவேன்; அங்கே அவர்கள் அற்ப ராஜ்யமாயிரு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ு இனி ஜாதிகளின்மேல் தன்னை உயர்த்தாமல், மற்ற ராஜ்யங்களிலும் அற்பமானதாயிருக்கும்; அவர்கள் இனி ஜாதிகளை ஆளாதபடிக்கு அவர்களைக் குறுகிப்போகப்பண்ண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ு இனி ஜாதிகளின்மேல் தன்னை உயர்த்தாமல், மற்ற ராஜ்யங்களிலும் அற்பமானதாயிருக்கும்; அவர்கள் இனி ஜாதிகளை ஆளாதபடிக்கு அவர்களைக் குறுகிப்போகப்பண்ண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ன் பிறகே போய், அவர்களை நோக்கிக்கொண்டிருக்கிறதினால் இஸ்ரவேல் வம்சத்தார் எனக்குத் தங்கள் அக்கிரமத்தை நினைப்பூட்டாதபடிக்கு, இனி அவர்கள் இவர்களுடைய நம்பிக்கையாயிராமற்போவார்கள்; அப்பொழுது நான் கர்த்தராகிய ஆண்டவ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ன் பிறகே போய், அவர்களை நோக்கிக்கொண்டிருக்கிறதினால் இஸ்ரவேல் வம்சத்தார் எனக்குத் தங்கள் அக்கிரமத்தை நினைப்பூட்டாதபடிக்கு, இனி அவர்கள் இவர்களுடைய நம்பிக்கையாயிராமற்போவார்கள்; அப்பொழுது நான் கர்த்தராகிய ஆண்டவ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ுபத்தேழாம் வருஷம் முதலாம் மாதம் முதலாந்தேதியிலே,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ுபத்தேழாம் வருஷம் முதலாம் மாதம் முதலாந்தேதியிலே,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பாபிலோன் ராஜாவாகிய நேபுகாத்நேச்சார் தீருவின் முன்னே தன் சேனையினிடத்தில் கடும் ஊழியம் வாங்கினான்; ஒவ்வொரு தலையும் மொட்டையாயிற்று; ஒவ்வொரு தோள்பட்டையின் தோலும் உரிந்துபோயிற்று; ஆனாலும் அவன் தீருவுக்கு விரோதமாகச் செய்த ஊழியத்தினாலே அவனுக்காவது அவன் சேனைக்காவது கூலி கிடைக்க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பாபிலோன் ராஜாவாகிய நேபுகாத்நேச்சார் தீருவின் முன்னே தன் சேனையினிடத்தில் கடும் ஊழியம் வாங்கினான்; ஒவ்வொரு தலையும் மொட்டையாயிற்று; ஒவ்வொரு தோள்பட்டையின் தோலும் உரிந்துபோயிற்று; ஆனாலும் அவன் தீருவுக்கு விரோதமாகச் செய்த ஊழியத்தினாலே அவனுக்காவது அவன் சேனைக்காவது கூலி கிடைக்க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பாபிலோன் ராஜாவாகிய நேபுகாத்நேச்சார் தீருவின் முன்னே தன் சேனையினிடத்தில் கடும் ஊழியம் வாங்கினான்; ஒவ்வொரு தலையும் மொட்டையாயிற்று; ஒவ்வொரு தோள்பட்டையின் தோலும் உரிந்துபோயிற்று; ஆனாலும் அவன் தீருவுக்கு விரோதமாகச் செய்த ஊழியத்தினாலே அவனுக்காவது அவன் சேனைக்காவது கூலி கிடைக்க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கர்த்தராகிய ஆண்டவர் சொல்லுகிறது என்னவென்றால்: இதோ நான் பாபிலோன் ராஜாவாகிய நேபுகாத்நேச்சாருக்கு எகிப்துதேசத்தைக் கொடுக்கிறேன்; அவன் அதின் ஏராளமான ஜனத்தைச் சிறைபிடித்து அதின் ஆஸ்தியைச் சூறையாடி அதின் கொள்ளைப்பொருளை எடுத்துக்கொள்வான்; இது அவனுடைய சேனைக்குக் கூலியாயி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கர்த்தராகிய ஆண்டவர் சொல்லுகிறது என்னவென்றால்: இதோ நான் பாபிலோன் ராஜாவாகிய நேபுகாத்நேச்சாருக்கு எகிப்துதேசத்தைக் கொடுக்கிறேன்; அவன் அதின் ஏராளமான ஜனத்தைச் சிறைபிடித்து அதின் ஆஸ்தியைச் சூறையாடி அதின் கொள்ளைப்பொருளை எடுத்துக்கொள்வான்; இது அவனுடைய சேனைக்குக் கூலியாயி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கர்த்தராகிய ஆண்டவர் சொல்லுகிறது என்னவென்றால்: இதோ நான் பாபிலோன் ராஜாவாகிய நேபுகாத்நேச்சாருக்கு எகிப்துதேசத்தைக் கொடுக்கிறேன்; அவன் அதின் ஏராளமான ஜனத்தைச் சிறைபிடித்து அதின் ஆஸ்தியைச் சூறையாடி அதின் கொள்ளைப்பொருளை எடுத்துக்கொள்வான்; இது அவனுடைய சேனைக்குக் கூலியாயி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அதிலே செய்த வேலைக்கு எகிப்துதேசத்தை நான் அவனுக்குக் கூலியாகக் கொடுத்தேன்; எனக்காக அதைச் செய்த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அதிலே செய்த வேலைக்கு எகிப்துதேசத்தை நான் அவனுக்குக் கூலியாகக் கொடுத்தேன்; எனக்காக அதைச் செய்த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ாளிலே நான் இஸ்ரவேல் வம்சத்தாரின் கொம்பை முளைக்கப்பண்ணி, அவர்கள் நடுவிலே தாராளமாய்ப் பேசும் வாயை உனக்குக் கட்டளையிடுவ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ாளிலே நான் இஸ்ரவேல் வம்சத்தாரின் கொம்பை முளைக்கப்பண்ணி, அவர்கள் நடுவிலே தாராளமாய்ப் பேசும் வாயை உனக்குக் கட்டளையிடுவ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்தாம் வருஷம் பத்தாம் மாதம் பன்னிரண்ட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ನೀನು ಐಗುಪ್ತದ ಅರಸನಾದ ಫರೋಹನ ಕಡೆಗೆ ಮುಖ ಮಾಡಿ ಅವನಿಗೂ ಸಮಸ್ತ ಐಗುಪ್ತಕ್ಕೂ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ನು ಮಾತನಾಡಿ ಹೇಳಬೇಕಾದ ದ್ದೇನಂದರೆ--ದೇವರಾದ ಕರ್ತನು ಹೀಗೆ ಹೇಳು ತ್ತಾನೆ--ಐಗುಪ್ತದ ಅರಸನಾದ ಫರೋಹನೇ,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ದಿಗಳ ಮಧ್ಯದಲ್ಲಿ ಮಲಗಿಕೊಂಡು--ಈ ನದಿ ನನ್ನದು, ನಾನೇ ಅದನ್ನು ನನಗೋಸ್ಕರ ಮಾಡಿ ಕೊಂಡಿದ್ದೇನೆಂದು ಹೇಳಿಕೊಂಡ ದೊಡ್ಡ ಘ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್ಪವೇ, ಇಗೋ, ನಾನು ನಿನಗೆ ವಿರುದ್ಧವ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ನಿನ್ನ ದವಡೆಗಳಲ್ಲಿ ಗಾಳಗಳನ್ನು ಹಾಕಿ, ನದಿಗಳ ವಿಾನುಗಳನ್ನು ಬೆನ್ನು ಚಿಪ್ಪುಗಳಿಗೆ ಅಂಟಿಕೊಳ್ಳುವಂತೆ 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ನಿನ್ನ ನದಿಗಳೊಳಗಿಂದ ಮೇಲೆ ಎಳೆದು ನಿನ್ನ ವಿಾನುಗಳು ಚಿಪ್ಪುಗಳಿಗೆ ಅಂಟಿಕೊಳ್ಳುವಂತೆ ಮಾಡುವೆನು. ನಿನ್ನ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ನದಿಗಳ ವಿಾನುಗಳನ್ನೂ ಅರಣ್ಯದಲ್ಲಿ ಹಾಕುವೆನು; ನೀನು ಬಯಲುಗಳ ಮೇಲೆ ಬಿದ್ದಿರುವಿ; ನಿನ್ನನ್ನು ಯಾ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ಟ್ಟುಗೂಡಿಸುವದು ಇಲ್ಲ, ಸೇರಿಸುವದ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ಭೂಮಿಯ ಮೇಲಿರುವ ಮೃಗಗಳಿಗೂ ಆಕಾಶದ ಪಕ್ಷಿಗಳಿಗೂ ನಿನ್ನನ್ನು ಆಹಾರ ವನ್ನಾಗಿ ಕೊ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ಎಲ್ಲಾ ಐಗುಪ್ತದ ನಿವಾಸಿಗಳು ನಾನೇ ಕರ್ತನೆಂದು ತಿಳಿಯುವರು; ಅವರು ಇಸ್ರಾಯೇಲ್ಯರ ಮನೆತನದವರಿಗೆ ದಂಟಿನ ಊ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ಲ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ಸ್ರಾಯೇಲ್ಯರು ನಿನ್ನ ಮೇಲೆ ಕೈಯಿಡಲು ನೀನು ಮುರಿದು ಅವರ ಹೆಗಲನ್ನು ಚುಚ್ಚಿದಿ; ಅವರು ನಿನ್ನನ್ನು ಊರಿಕೊಂಡಾಗ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ೆದು ಅದರ ನಡುವುಗಳನ್ನೆಲ್ಲಾ ನಿಲ್ಲಿಸಿಬಿಟ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ದರಿಂದ ದೇವರಾದ ಕರ್ತನು ಹೀಗೆ ಹೇಳು ತ್ತಾನೆ--ಇಗೋ, ನಾನು ನಿನ್ನ ಮೇಲೆ ಕತ್ತಿಯನ್ನು ತರುತ್ತೇನೆ. ಮನುಷ್ಯ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ೃಗಗಳನ್ನೂ ನಿನ್ನೊಳಗಿಂದ ಕಡಿದುಬಿ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ು--ಆ ನದಿಯು ನನ್ನದೇ, ನಾನೇ ಅದನ್ನು ನಿರ್ಮಿಸಿದವನೆಂದು ಹೇಳಿಕೊಂಡದ್ದ ರಿಂದ ಐಗುಪ್ತ ದೇಶವು ಹಾ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ಣ್ಯವಾಗುವದು; ಆಗ ನಾನೇ ಕರ್ತನೆಂದು ಅವರು ತಿಳ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ಇಗೋ, ನಾನು ನಿನಗೆ ವಿರೋಧ ವಾಗಿಯೂ ನಿನ್ನ ನದಿಗಳಿಗೆ ವಿರುದ್ಧವಾಗಿಯೂ ಇದ್ದೇನೆ. ಐಗುಪ್ತದೇಶ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ೆವೇನೆಯ ಗೋಪುರ ಮೊದಲುಗೊಂಡು ಕೂಷಿನ ಪ್ರಾಂತ್ಯದವರೆಗೂ ಸಂಪೂರ್ಣವಾಗಿ ಕಾಡಾಗಿಯೂ ಹಾಳಾಗಿಯೂ 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ಾವ ಮನುಷ್ಯನ ಪಾದವಾದರೂ ಮೃಗಗಳ ಪಾದವಾದರೂ ಅದರಲ್ಲಿ ಹಾದುಹೋಗುವ ದಿಲ್ಲ ಅಥವಾ ನಾಲ್ವತ್ತು ವರ್ಷಗಳ ಕಾಲ ಅದ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ಮಾಡುವವರೇ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ು ಐಗುಪ್ತ ದೇಶದವನ್ನು ಹಾಳಾದ ದೇಶಗಳ ಮಧ್ಯದಲ್ಲಿ ಹಾಳು ಮಾಡುವೆನು; ಅದರ ಪಟ್ಟಣಗಳು ಕಾಡಾಗಿರುವ ಪಟ್ಟಣ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 ನಾಲ್ವತ್ತು ವರ್ಷಗಳು ಹಾಳಾಗಿರುವವು; ನಾನು ಐಗುಪ್ತರನ್ನು ಜನಾಂಗಗಳಲ್ಲಿ ಚದರಿಸಿ ದೇಶ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ರಡಿಸಿ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ೂ ದೇವರಾದ ಕರ್ತನು ಹೀಗೆ ಹೇಳುತ್ತಾನೆ--ನಾಲ್ವತ್ತು ವರ್ಷಗಳ ಕೊನೆಯಲ್ಲಿ ನಾನು ಐಗುಪ್ತರಲ್ಲಿ ಚದರ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ಗಳಲ್ಲಿ ಕೂ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ನು ಐಗುಪ್ತರನ್ನು ಸೆರೆಯಿಂದ ತಿರುಗಿ ಬಿಡಿಸಿ ಅವರನ್ನು ಪತ್ರೋಸಿನ ದೇಶಕ್ಕೆ ಅಂದರೆ ಅವರ ಜನ್ಮದೇಶಕ್ಕೆ ಮತ್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ು ವೆನು; ಅಲ್ಲಿ ಅವರು ಕನಿಷ್ಠ ರಾಜ್ಯದವರಾಗಿ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 ರಾಜ್ಯವು ಸಮಸ್ತ ರಾಜ್ಯಗಳಲ್ಲಿ ಕನಿಷ್ಠ ರಾಜ್ಯವೆನಿ ಸಿಕೊಳ್ಳುವದು; ಮಿಕ್ಕ ಜನಾಂಗಗಳಿಗಿಂತ ತಾನು ದೊಡ್ಡದೆಂದು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ು ಮೇಲೆ ತಲೆ ಎತ್ತದು; ಅದು ಜನಾಂಗಗಳ ಮೇಲೆ ದೊರೆತನ ಮಾಡಲಾಗ ದಂತೆ ಅದನ್ನು ಕ್ಷೀಣಗತಿಗೆ ತ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ನ್ನು ಅದು ಇಸ್ರಾಯೇಲ್‌ ವಂಶದವರ ಭರವಸವಾಗದೆ, ಇವರು ಅವರ ಕಡೆಗೆ ನೋಡಿದಾಗ ಅಕ್ರಮವನ್ನು ಜ್ಞಾಪಕ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ಬೇಕಾಗಿರುವದಿಲ್ಲ; ಆಗ ನಾನೇ ದೇವ ರಾದ ಕರ್ತನೆಂದು ಅವರಿಗೆ 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ಪ್ಪತ್ತೇಳನೇ ವರುಷದ ಮೊದಲನೇ ತಿಂಗಳಿನ, ಮೊದಲನೇ ದಿನದಲ್ಲಿ ಆದದ್ದೇನಂದರೆ ಕರ್ತನ ವಾಕ್ಯವು ನನಗೆ ಬಂದು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ನುಷ್ಯ ಪುತ್ರನೇ, ಬಾಬೆಲಿನ ಅರಸನಾದ ನೆಬೂಕದ್ನೆಚ್ಚರನು ತೂರಿಗೆ ಮುತ್ತಿಗೆ ಹಾಕಿ ತನ್ನ ಸೈನಿಕರಿಂದ ಅತಿಶ್ರಮ 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ೆಯನ್ನು ಮಾಡಿಸಿದನು. ಪ್ರತಿಯೊಬ್ಬನ ತಲೆ ಬೋಳಾಗಿದೆ, ಪ್ರತಿಯೊಬ್ಬನ ಹೆಗಲೂ ಸುಲಿದು ಹೋಗಿದೆ. ಆದರೆ ಅವನು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ತ್ತಿಗೆಯಲ್ಲಿ ಪಟ್ಟ ಶ್ರಮಕ್ಕೆ ಅವನಿಗಾಗಲೀ ಅವನ ಸೈನಿಕರಿಗಾಗಲೀ ತೂರ್‌ನಿಂದ ಪ್ರತಿಫಲವೇನೂ ದೊರೆಯ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ದರಿಂದ ದೇವರಾದ ಕರ್ತನು ಹೀಗೆ ಹೇಳು ತ್ತಾನೆ--ಇಗೋ, ನಾನು ಬಾಬೆಲಿನ ಅರಸನಾದ ನೆಬೂಕದ್ನೆಚ್ಚರ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ದೇಶವನ್ನು ಕೊಡುತ್ತೇನೆ, ಅವನು ಅದರ ಜನಸಮೂಹವನ್ನೂ ಕೊಳ್ಳೆಯನ್ನೂ ಸುಲಿಗೆಯನ್ನು ಸೂರೆಮಾಡುವನು. ಇದೇ ಅವನ ದ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 ಶ್ರಮಕ್ಕೆ ಪ್ರತಿಫಲ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ನು ಅದಕ್ಕೆ ವಿರುದ್ಧವಾಗಿ ಪಟ್ಟ ಕಷ್ಟಗಳಿಗೋಸ್ಕರ ನಾನು ಅವನಿಗೆ ಐಗುಪ್ತದೇಶವನ್ನು ಕೊಟ್ಟಿದ್ದೇನೆ; ನನಗ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ಮಾಡಿದ್ದಾರೆ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 ದಿನದಲ್ಲಿ ನಾನು ಇಸ್ರಾಯೇಲ್ಯರ ಮನೆ ತನದವರ ಕೊಂಬನ್ನು ಚಿಗುರಿಸುವೆನು. ಅವರ ಮಧ್ಯ ದಲ್ಲಿ ನಿನ್ನ ಬಾ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ರೆಯುವಂತೆ ಮಾಡುವೆನು. ನಾನೇ ಕರ್ತನೆಂದು ಅವರು ತಿಳ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ತ್ತನೇ ವರುಷದ ಹತ್ತನೇ ತಿಂಗಳಿನ, ಹನ್ನೆರಡನೇ ದಿನದಲ್ಲಿ ಕರ್ತನ ವಾಕ್ಯವು ನನಗೆ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2026-10-21T07:30:02Z</dcterms:created>
  <dcterms:modified xsi:type="dcterms:W3CDTF">2026-10-21T07:30:02Z</dcterms:modified>
  <dc:title>ಯೆಹೆಜ್ಕೇಲನು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