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வீட்டாரே கர்த்தர் உங்களுக்குச் சொல்லுகிற வசனத்தைக் கேளு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 உமக்கு ஒப்பானவனில்லை; நீரே பெரியவர்; உமது நாமமே வல்லமையில் பெரிய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 உமக்கு ஒப்பானவனில்லை; நீரே பெரியவர்; உமது நாமமே வல்லமையில் பெரிய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மாயையும், மகா எத்தான கிரியையுமாயிருக்கிறது; அவைகள் விசாரிக்கப்படும் நாளிலே அழ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 వంశస్థులారా, యెహోవా మిమ్మును గూర్చి సెలవిచ్చిన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సెలవిచ్చు చున్నదేమనగా అన్యజనముల ఆచారముల నభ్యసింప కుడి, ఆకాశమందు అగపడు చిహ్నములకు జ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ును, అయితే మీరు వాటికి భయప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న ముల ఆచారములు వ్యర్థములు, అడవిలో నొకడు చెట్టు నరకునట్లు అది నరకబడును, అది పనివాడు గొడ్డల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ప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ెండి బంగారములచేత పనివారు దానిని అలంకరింతురు, అది కదలక యుండునట్లు మేకులు పెట్టి సుత్తె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ిగగొట్టి దాని నిలు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వి తాటిచెట్టు వలె తిన్నగా ఉన్నవి, అవి పలుకవు నడువనేరవు గనుక వాటిని మోయవలసివచ్చెను; వా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కుడి అవి హానిచేయ నేరవు మేలుచేయుట వాటివలన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, నిన్ను పోలినవాడెవడును లేడు, నీవు మహా త్మ్యము గలవాడవు, నీ శౌర్యమునుబట్టి నీ నామము ఘ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ైన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జనములకు రాజా, నీకు భయపడని వాడెవడు? జనముల జ్ఞానులందరిలోను వారి రాజ్యము లన్నిటిలోను నీవంటివాడె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డు గనుక నరులు నీకు భయపడుట అనుగుణ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ులు కేవలము పశు ప్రాయులు, అవివేకులు; బొమ్మల పూజవలన వచ్చు జ్ఞానము వ్య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తర్షీషునుండి రేకులుగా సాగగొట్టబడిన వెండియు ఉపాజునుండి బంగారమును తెత్తురు, అది పని వాని పనియేగద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తపోయువాడు దాని చేసెను, నీల ధూమ్రవర్ణములుగల వస్త్రములు వాటికున్నవి, అవన్నియు నేర్పరులగు పని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యెహోవాయే నిజమైన దేవుడు, ఆయనే జీవముగల దేవుడు, సదాకాలము ఆయనే రాజు, ఆయన ఉగ్రతకు భూమి కంపిం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ు ఆయన కోపమును సహింపలే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మీరు వారితో ఈలాగు చెప్పవలెనుఆకాశమును భూమిని సృష్టింపని యీ దేవతలు భూమిమీద నుండ కుం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ముక్రింద ఉండకుండను న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 తన బలముచేత భూమిని సృష్టించెను, తన జ్ఞానముచేత ప్రపంచమును స్థాపించెను, తన ప్రజ్ఞచేత ఆకా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ాల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ఆజ్ఞ నియ్యగా జలరాసులు ఆకాశమండలములో పుట్టును, భూమ్యంత భాగములలోనుండి ఆయన ఆవిరి ఎక్క జే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షము కలుగునట్లుగా ఆయన మెరుపులు పుట్టించును, తన ధనా గారములలోనుండి గాలిని రావ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ెలివిలేని ప్రతి మనుష్యుడు పశుప్రాయుడు, పోతపోయు ప్రతివాడును తాను చేసిన విగ్రహమును బట్టి అవ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ు చున్నాడు; అతడు పోతపోసినది మాయారూపము, అందులో ప్రాణమేమ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వి ఆశను చెడగొట్టు మాయాకార్యములు, విమర్శకాలములో అవి నశించి పోవ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ాకోబునకు స్వాస్థ్యమగువాడు వాటివంటి వాడు కాడు; ఆయన సమస్తమును నిర్మించువాడు, ఇశ్రా యేలు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స్థ్యముగానున్న గోత్రము; సైన్య ములకధిపతియగు యెహోవాయని ఆయనకు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ివాసినీ, ముట్టడివేయబడుచున్న దేశము విడిచి వెళ్లు టకై నీ సామగ్రిని కూర్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ఈ మాట సెలవిచ్చుచున్నాడునేను ఈ వేళను ఈ దేశ నివాసులను విసరివేయుచున్నాను, వారు పట్టబడ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ముట్టడి వేయ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టకటా, నేను గాయపడితిని, నా దెబ్బ నొప్పి పెట్టుచున్నది, అయితే ఈ దెబ్బ నాకు తగినదే యనుకొ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సహించ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గుడారము చినిగిపోయెను, నా త్రాళ్లన్నియు తెగిపోయెను, నా పిల్లలు నాయొద్దనుండి తొలగ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, వారు లేకపోయిరి, ఇకమీదట నా గుడార మును వేయుటకైనను నా తెరల నెత్తుటకైనను ఎ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పరులు పశుప్రాయులై యెహోవాయొద్ద విచారణచేయరు గనుక వారే వర్ధిల్లకయున్నారు, వారి మంద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ిపోవ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లకించుడి, ధ్వని పుట్టుచున్నది, దాని రాక ధ్వని వినబడుచున్నది, యూదా పట్టణములను పాడైన స్థ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ను, నక్కలకు చోటుగా చేయుటకును ఉత్తరదేశమునుండి వచ్చుచున్న గొప్ప అల్లరి ధ్వని వి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, తమ మార్గము నేర్పరచుకొనుట నరులవశములో లేదనియు, మనుష్యులు తమ ప్రవర్తనయందు సన్మార్గ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ించుట వారి వశములో లేదనియు నేనెరు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, నీవు నన్ను బొత్తిగా తగ్గింపకుండునట్లు నీ కోపమునుబట్టి నన్ను శిక్షింపక నీ న్యాయవ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ి నన్ను శి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ిన్నెరుగని అన్యజనులమీదను నీ నామమునుబట్టి ప్రార్థిం పని వంశములమీదను నీ ఉగ్రతను కుమ్మరించ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యాకోబును మింగివేయుచున్నారు, నిర్మూలము చేయ వలెనని వారు అతని మింగివేయుచున్నారు, వాని నివాస 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ు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2026-10-21T06:12:21Z</dcterms:created>
  <dcterms:modified xsi:type="dcterms:W3CDTF">2026-10-21T06:12:21Z</dcterms:modified>
  <dc:title>యిర్మీయా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