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 LORD also spoke unto Joshua,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peak to the children of Israel, saying, Appoint out for you cities of refuge, whereof I spoke unto you by the hand of Mose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peak to the children of Israel, saying, Appoint out for you cities of refuge, whereof I spoke unto you by the hand of Mose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peak to the children of Israel, saying, Appoint out for you cities of refuge, whereof I spoke unto you by the hand of Mose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at the slayer that kills any person unexpectedly and unwittingly may flee thither: and they shall be your refuge from the avenger of bloo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he that does flee unto one of those cities shall stand at the entering of the gate of the city, and shall declare his cause in the ears of the elders of that city, they shall take him into the city unto them, and give him a place, that he may dwell among the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he that does flee unto one of those cities shall stand at the entering of the gate of the city, and shall declare his cause in the ears of the elders of that city, they shall take him into the city unto them, and give him a place, that he may dwell among the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he that does flee unto one of those cities shall stand at the entering of the gate of the city, and shall declare his cause in the ears of the elders of that city, they shall take him into the city unto them, and give him a place, that he may dwell among the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he that does flee unto one of those cities shall stand at the entering of the gate of the city, and shall declare his cause in the ears of the elders of that city, they shall take him into the city unto them, and give him a place, that he may dwell among the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f the avenger of blood pursue after him, then they shall not deliver the slayer up into his hand; because he stroke his neighbour unwittingly, and hated him not in time pas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f the avenger of blood pursue after him, then they shall not deliver the slayer up into his hand; because he stroke his neighbour unwittingly, and hated him not in time pas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hall dwell in that city, until he stand before the congregation for judgment, and until the death of the high priest that shall be in those days: then shall the slayer return, and come unto his own city, and unto his own house, unto the city from whence he fle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hall dwell in that city, until he stand before the congregation for judgment, and until the death of the high priest that shall be in those days: then shall the slayer return, and come unto his own city, and unto his own house, unto the city from whence he fl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 shall dwell in that city, until he stand before the congregation for judgment, and until the death of the high priest that shall be in those days: then shall the slayer return, and come unto his own city, and unto his own house, unto the city from whence he fle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appointed Kedesh in Galilee in mount Naphtali, and Shechem in mount Ephraim, and Kirjatharba, which is Hebron, in the mountain of Judah.]]></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y appointed Kedesh in Galilee in mount Naphtali, and Shechem in mount Ephraim, and Kirjatharba, which is Hebron, in the mountain of Judah.]]></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on the other side Jordan by Jericho eastward, they assigned Bezer in the wilderness upon the plain out of the tribe of Reuben, and Ramoth in Gilead out of the tribe of Gad, and Golan in Bashan out of the tribe of Manasse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on the other side Jordan by Jericho eastward, they assigned Bezer in the wilderness upon the plain out of the tribe of Reuben, and Ramoth in Gilead out of the tribe of Gad, and Golan in Bashan out of the tribe of Manasseh.]]></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on the other side Jordan by Jericho eastward, they assigned Bezer in the wilderness upon the plain out of the tribe of Reuben, and Ramoth in Gilead out of the tribe of Gad, and Golan in Bashan out of the tribe of Manasse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se were the cities appointed for all the children of Israel, and for the stranger that sojourns among them, that whosoever kills any person at unexpectedly might flee thither, and not die by the hand of the avenger of blood, until he stood before the congregatio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se were the cities appointed for all the children of Israel, and for the stranger that sojourns among them, that whosoever kills any person at unexpectedly might flee thither, and not die by the hand of the avenger of blood, until he stood before the congregatio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se were the cities appointed for all the children of Israel, and for the stranger that sojourns among them, that whosoever kills any person at unexpectedly might flee thither, and not die by the hand of the avenger of blood, until he stood before the congregatio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735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சுவா : 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 யோசுவாவை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 இஸ்ரவேல் புத்திரரோடே சொல்லவேண்டியது என்னவென்றால்: அறியாமல் கைப்பிசகாய் ஒருவனைக் கொன்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ப்போயிருக்கும்படி, நான் மோசேயைக்கொண்டு உங்களுக்குக் கற்பித்த அடைக்கலப்பட்டணங்களை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படுத்திக்கொள்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கள் உங்களுக்கு இரத்தப்பழிவாங்குகிறவனுடைய கைக்குத் தப்பிப்போயிருக்கத்தக்க அடைக்கலமா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ந்தப் பட்டணங்களில் ஒன்றிற்கு ஓடிவருகிறவன், பட்டணத்தின் ஒலிமுகவாசலில் நின்றுகொண்டு, அ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னுடைய மூப்பரின் செவிகள் கேட்க, தன் காரியத்தைச் சொல்வானாக; அப்பொழுது அவர்கள் அவ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டத்தில் பட்டணத்துக்குள்ளே சேர்த்துக்கொண்டு, தங்களோடே குடியிருக்க அவனுக்கு இ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ழிவாங்குகிறவன் அவனைத் தொடர்ந்து வந்தால், அவன் பிறனை முற்பகையின்றி அறியாமல் கொன்றதினா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ன் கையில் ஒப்புக்கொடாதிரு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யாயம் விசாரிக்கும் சபைக்கு முன்பாக அவன் நிற்கும்வரைக்கும், அந்நாட்களிலிருக்கிற பிரதான ஆசாரி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ணமடையும்வரைக்கும், அவன் அந்தப் பட்டணத்திலே குடியிருக்கக் கடவன்; பின்பு கொலைசெய்தவன்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டிப்போன தன் பட்டணத்திற்கும் தன் வீட்டிற்கும் திரும்பிப்போகவேண்டும்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டியே அவர்கள் நப்தலியின் மலைத்தேசமான கலிலேயாவிலுள்ள கேதேசையும் எப்பிராயீமின் மலைத்தேசத்தி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மையும், யூதாவின் மலைத்தேசத்திலுள்ள எபிரோனாகிய கீரியாத் அர்பாவையும் ஏற்படு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எரிகோவிலிருக்கும் யோர்தானுக்கு அக்கரையான கிழக்கிலே ரூபன் கோத்திரத்திற்கு இருக்கும் சமபூ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ந்தரத்திலுள்ள பேசேரையும், காத் கோத்திரத்திற்கு இருக்கும் கீலேயாத்திலுள்ள ராமோத்தையும் மனா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ரத்திற்கு இருக்கும் பாசானிலுள்ள கோலானையும் குறித்து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கைப்பிசகாய் ஒருவனைக் கொன்றவன் எவனோ அவன் சபைக்கு முன்பாக நிற்கும் வரைக்கும், பழிவாங்கு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னால் சாகாதபடிக்கு, ஓடிப்போய்; ஒதுங்கும்படி இஸ்ரவேல் புத்திரர் யாவருக்கும், அவர்கள் நடு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கிற பரதேசிக்கும், குறிக்கப்பட்ட பட்டணங்கள் இ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20]]></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2026-11-01T08:18:02Z</dcterms:created>
  <dcterms:modified xsi:type="dcterms:W3CDTF">2026-11-01T08:18:02Z</dcterms:modified>
  <dc:title>யோசுவா : 20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