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notesSlides/notesSlide79.xml" ContentType="application/vnd.openxmlformats-officedocument.presentationml.notesSlide+xml"/>
  <Override PartName="/ppt/slides/slide80.xml" ContentType="application/vnd.openxmlformats-officedocument.presentationml.slide+xml"/>
  <Override PartName="/ppt/notesSlides/notesSlide80.xml" ContentType="application/vnd.openxmlformats-officedocument.presentationml.notesSlide+xml"/>
  <Override PartName="/ppt/slides/slide81.xml" ContentType="application/vnd.openxmlformats-officedocument.presentationml.slide+xml"/>
  <Override PartName="/ppt/notesSlides/notesSlide81.xml" ContentType="application/vnd.openxmlformats-officedocument.presentationml.notesSlide+xml"/>
  <Override PartName="/ppt/slides/slide82.xml" ContentType="application/vnd.openxmlformats-officedocument.presentationml.slide+xml"/>
  <Override PartName="/ppt/notesSlides/notesSlide82.xml" ContentType="application/vnd.openxmlformats-officedocument.presentationml.notesSlide+xml"/>
  <Override PartName="/ppt/slides/slide83.xml" ContentType="application/vnd.openxmlformats-officedocument.presentationml.slide+xml"/>
  <Override PartName="/ppt/notesSlides/notesSlide83.xml" ContentType="application/vnd.openxmlformats-officedocument.presentationml.notesSlide+xml"/>
  <Override PartName="/ppt/slides/slide84.xml" ContentType="application/vnd.openxmlformats-officedocument.presentationml.slide+xml"/>
  <Override PartName="/ppt/notesSlides/notesSlide84.xml" ContentType="application/vnd.openxmlformats-officedocument.presentationml.notesSlide+xml"/>
  <Override PartName="/ppt/slides/slide85.xml" ContentType="application/vnd.openxmlformats-officedocument.presentationml.slide+xml"/>
  <Override PartName="/ppt/notesSlides/notesSlide85.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slide" Target="slides/slide82.xml"/>
  <Relationship Id="rId85" Type="http://schemas.openxmlformats.org/officeDocument/2006/relationships/slide" Target="slides/slide83.xml"/>
  <Relationship Id="rId86" Type="http://schemas.openxmlformats.org/officeDocument/2006/relationships/slide" Target="slides/slide84.xml"/>
  <Relationship Id="rId87" Type="http://schemas.openxmlformats.org/officeDocument/2006/relationships/slide" Target="slides/slide85.xml"/>
  <Relationship Id="rId88" Type="http://schemas.openxmlformats.org/officeDocument/2006/relationships/presProps" Target="presProps.xml"/>
  <Relationship Id="rId89" Type="http://schemas.openxmlformats.org/officeDocument/2006/relationships/viewProps" Target="viewProps.xml"/>
  <Relationship Id="rId90"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it came to pass after this, that Absalom prepared him chariots and horses, and fifty men to run before him.]]></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it came to pass after this, that Absalom prepared him chariots and horses, and fifty men to run before him.]]></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Absalom rose up early, and stood beside the way of the gate: and it was so, that when any man that had a controversy came to the king for judgment, then Absalom called unto him, and said, Of what city are you? And he said, Your servant is of one of the tribes of Israel.]]></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Absalom rose up early, and stood beside the way of the gate: and it was so, that when any man that had a controversy came to the king for judgment, then Absalom called unto him, and said, Of what city are you? And he said, Your servant is of one of the tribes of Israel.]]></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Absalom rose up early, and stood beside the way of the gate: and it was so, that when any man that had a controversy came to the king for judgment, then Absalom called unto him, and said, Of what city are you? And he said, Your servant is of one of the tribes of Israel.]]></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Absalom rose up early, and stood beside the way of the gate: and it was so, that when any man that had a controversy came to the king for judgment, then Absalom called unto him, and said, Of what city are you? And he said, Your servant is of one of the tribes of Israel.]]></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Absalom said unto him, See, your matters are good and right; but there is no man deputed of the king to hear you.]]></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Absalom said unto him, See, your matters are good and right; but there is no man deputed of the king to hear you.]]></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bsalom said moreover, Oh that I were made judge in the land, that every man which has any suit or cause might come unto me, and I would do him justice!]]></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bsalom said moreover, Oh that I were made judge in the land, that every man which has any suit or cause might come unto me, and I would do him justice!]]></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it was so, that when any man came nigh to him to do him reverence, he put forth his hand, and took him, and kissed him.]]></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on this manner did Absalom to all Israel that came to the king for judgment: so Absalom stole the hearts of the men of Israel.]]></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on this manner did Absalom to all Israel that came to the king for judgment: so Absalom stole the hearts of the men of Israel.]]></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it came to pass after forty years, that Absalom said unto the king, I pray you, let me go and pay my vow, which I have vowed unto the LORD, in Hebron.]]></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it came to pass after forty years, that Absalom said unto the king, I pray you, let me go and pay my vow, which I have vowed unto the LORD, in Hebron.]]></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For your servant vowed a vow while I abode at Geshur in Syria, saying, If the LORD shall bring me again indeed to Jerusalem, then I will serve the LORD.]]></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For your servant vowed a vow while I abode at Geshur in Syria, saying, If the LORD shall bring me again indeed to Jerusalem, then I will serve the LORD.]]></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the king said unto him, Go in peace. So he arose, and went to Hebron.]]></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But Absalom sent spies throughout all the tribes of Israel, saying, As soon as all of you hear the sound of the trumpet, then all of you shall say, Absalom reigns in Hebron.]]></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But Absalom sent spies throughout all the tribes of Israel, saying, As soon as all of you hear the sound of the trumpet, then all of you shall say, Absalom reigns in Hebron.]]></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with Absalom went two hundred men out of Jerusalem, that were called; and they went in their simplicity, and they knew not any thing.]]></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with Absalom went two hundred men out of Jerusalem, that were called; and they went in their simplicity, and they knew not any thing.]]></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Absalom sent for Ahithophel the Gilonite, David's counsellor, from his city, even from Giloh, while he offered sacrifices. And the conspiracy was strong; for the people increased continually with Absalom.]]></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Absalom sent for Ahithophel the Gilonite, David's counsellor, from his city, even from Giloh, while he offered sacrifices. And the conspiracy was strong; for the people increased continually with Absalom.]]></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Absalom sent for Ahithophel the Gilonite, David's counsellor, from his city, even from Giloh, while he offered sacrifices. And the conspiracy was strong; for the people increased continually with Absalom.]]></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there came a messenger to David, saying, The hearts of the men of Israel are after Absalom.]]></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there came a messenger to David, saying, The hearts of the men of Israel are after Absalom.]]></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David said unto all his servants that were with him at Jerusalem, Arise, and let us flee; for we shall not else escape from Absalom: make speed to depart, lest he overtake us suddenly, and bring evil upon us, and strike the city with the edge of the sword.]]></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David said unto all his servants that were with him at Jerusalem, Arise, and let us flee; for we shall not else escape from Absalom: make speed to depart, lest he overtake us suddenly, and bring evil upon us, and strike the city with the edge of the sword.]]></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David said unto all his servants that were with him at Jerusalem, Arise, and let us flee; for we shall not else escape from Absalom: make speed to depart, lest he overtake us suddenly, and bring evil upon us, and strike the city with the edge of the sword.]]></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David said unto all his servants that were with him at Jerusalem, Arise, and let us flee; for we shall not else escape from Absalom: make speed to depart, lest he overtake us suddenly, and bring evil upon us, and strike the city with the edge of the sword.]]></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the king's servants said unto the king, Behold, your servants are ready to do whatsoever my lord the king shall appoint.]]></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the king's servants said unto the king, Behold, your servants are ready to do whatsoever my lord the king shall appoint.]]></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the king went forth, and all his household after him. And the king left ten women, which were concubines, to keep the house.]]></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the king went forth, and all his household after him. And the king left ten women, which were concubines, to keep the house.]]></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the king went forth, and all the people after him, and tarried in a place that was far off.]]></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the king went forth, and all the people after him, and tarried in a place that was far off.]]></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all his servants passed on beside him; and all the Cherethites, and all the Pelethites, and all the Gittites, six hundred men which came after him from Gath, passed on before the king.]]></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all his servants passed on beside him; and all the Cherethites, and all the Pelethites, and all the Gittites, six hundred men which came after him from Gath, passed on before the king.]]></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all his servants passed on beside him; and all the Cherethites, and all the Pelethites, and all the Gittites, six hundred men which came after him from Gath, passed on before the king.]]></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Then said the king to Ittai the Gittite, Wherefore go you also with us? return to your place, and abide with the king: for you are a stranger, and also an exile.]]></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Then said the king to Ittai the Gittite, Wherefore go you also with us? return to your place, and abide with the king: for you are a stranger, and also an exile.]]></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Whereas you came but yesterday, should I this day make you go up and down with us? seeing I go where I may, return you, and take back your brethren: mercy and truth be with you.]]></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Whereas you came but yesterday, should I this day make you go up and down with us? seeing I go where I may, return you, and take back your brethren: mercy and truth be with you.]]></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Whereas you came but yesterday, should I this day make you go up and down with us? seeing I go where I may, return you, and take back your brethren: mercy and truth be with you.]]></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Ittai answered the king, and said, As the LORD lives, and as my lord the king lives, surely in what place my lord the king shall be, whether in death or life, even there also will your servant be.]]></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Ittai answered the king, and said, As the LORD lives, and as my lord the king lives, surely in what place my lord the king shall be, whether in death or life, even there also will your servant be.]]></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Ittai answered the king, and said, As the LORD lives, and as my lord the king lives, surely in what place my lord the king shall be, whether in death or life, even there also will your servant be.]]></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David said to Ittai, Go and pass over. And Ittai the Gittite passed over, and all his men, and all the little ones that were with him.]]></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David said to Ittai, Go and pass over. And Ittai the Gittite passed over, and all his men, and all the little ones that were with him.]]></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all the country wept with a loud voice, and all the people passed over: the king also himself passed over the brook Kidron, and all the people passed over, toward the way of the wilderness.]]></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all the country wept with a loud voice, and all the people passed over: the king also himself passed over the brook Kidron, and all the people passed over, toward the way of the wilderness.]]></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lo Zadok also, and all the Levites were with him, bearing the ark of the covenant of God: and they set down the ark of God; and Abiathar went up, until all the people had done passing out of the city.]]></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lo Zadok also, and all the Levites were with him, bearing the ark of the covenant of God: and they set down the ark of God; and Abiathar went up, until all the people had done passing out of the city.]]></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lo Zadok also, and all the Levites were with him, bearing the ark of the covenant of God: and they set down the ark of God; and Abiathar went up, until all the people had done passing out of the city.]]></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the king said unto Zadok, Carry back the ark of God into the city: if I shall find favour in the eyes of the LORD, he will bring me again, and show me both it, and his habitation:]]></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the king said unto Zadok, Carry back the ark of God into the city: if I shall find favour in the eyes of the LORD, he will bring me again, and show me both it, and his habitation:]]></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the king said unto Zadok, Carry back the ark of God into the city: if I shall find favour in the eyes of the LORD, he will bring me again, and show me both it, and his habitation:]]></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But if he thus say, I have no delight in you; behold, here am I, let him do to me as seems good unto him.]]></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But if he thus say, I have no delight in you; behold, here am I, let him do to me as seems good unto him.]]></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The king said also unto Zadok the priest, Are not you a seer? return into the city in peace, and your two sons with you, Ahimaaz your son, and Jonathan the son of Abiathar.]]></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The king said also unto Zadok the priest, Are not you a seer? return into the city in peace, and your two sons with you, Ahimaaz your son, and Jonathan the son of Abiathar.]]></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The king said also unto Zadok the priest, Are not you a seer? return into the city in peace, and your two sons with you, Ahimaaz your son, and Jonathan the son of Abiathar.]]></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See, I will tarry in the plain of the wilderness, until there come word from you to certify me.]]></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See, I will tarry in the plain of the wilderness, until there come word from you to certify me.]]></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Zadok therefore and Abiathar carried the ark of God again to Jerusalem: and they tarried there.]]></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Zadok therefore and Abiathar carried the ark of God again to Jerusalem: and they tarried there.]]></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And David went up by the ascent of mount Olivet, and wept as he went up, and had his head covered, and he went barefoot: and all the people that was with him covered every man his head, and they went up, weeping as they went up.]]></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And David went up by the ascent of mount Olivet, and wept as he went up, and had his head covered, and he went barefoot: and all the people that was with him covered every man his head, and they went up, weeping as they went up.]]></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And one told David, saying, Ahithophel is among the conspirators with Absalom. And David said, O LORD, I pray you, turn the counsel of Ahithophel into foolishness.]]></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And one told David, saying, Ahithophel is among the conspirators with Absalom. And David said, O LORD, I pray you, turn the counsel of Ahithophel into foolishness.]]></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And it came to pass, that when David was come to the top of the mount, where he worshipped God, behold, Hushai the Archite came to meet him with his coat rent, and earth upon his head:]]></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And it came to pass, that when David was come to the top of the mount, where he worshipped God, behold, Hushai the Archite came to meet him with his coat rent, and earth upon his head:]]></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Unto whom David said, If you pass on with me, then you shall be a burden unto me:]]></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But if you return to the city, and say unto Absalom, I will be your servant, O king; as I have been your father's servant until now, so will I now also be your servant: then may you for me defeat the counsel of Ahithophel.]]></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But if you return to the city, and say unto Absalom, I will be your servant, O king; as I have been your father's servant until now, so will I now also be your servant: then may you for me defeat the counsel of Ahithophel.]]></a:t>
            </a: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But if you return to the city, and say unto Absalom, I will be your servant, O king; as I have been your father's servant until now, so will I now also be your servant: then may you for me defeat the counsel of Ahithophel.]]></a:t>
            </a:r>
          </a:p>
        </p:txBody>
      </p:sp>
    </p:spTree>
  </p:cSld>
</p:notes>
</file>

<file path=ppt/notesSlides/notesSlide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And have you not there with you Zadok and Abiathar the priests? therefore it shall be, that whatsoever you shall hear out of the king's house, you shall tell it to Zadok and Abiathar the priests.]]></a:t>
            </a:r>
          </a:p>
        </p:txBody>
      </p:sp>
    </p:spTree>
  </p:cSld>
</p:notes>
</file>

<file path=ppt/notesSlides/notesSlide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And have you not there with you Zadok and Abiathar the priests? therefore it shall be, that whatsoever you shall hear out of the king's house, you shall tell it to Zadok and Abiathar the priests.]]></a:t>
            </a:r>
          </a:p>
        </p:txBody>
      </p:sp>
    </p:spTree>
  </p:cSld>
</p:notes>
</file>

<file path=ppt/notesSlides/notesSlide8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And have you not there with you Zadok and Abiathar the priests? therefore it shall be, that whatsoever you shall hear out of the king's house, you shall tell it to Zadok and Abiathar the priests.]]></a:t>
            </a:r>
          </a:p>
        </p:txBody>
      </p:sp>
    </p:spTree>
  </p:cSld>
</p:notes>
</file>

<file path=ppt/notesSlides/notesSlide8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Behold, they have there with them their two sons, Ahimaaz Zadok's son, and Jonathan Abiathar's son; and by them all of you shall send unto me every thing that all of you can hear.]]></a:t>
            </a:r>
          </a:p>
        </p:txBody>
      </p:sp>
    </p:spTree>
  </p:cSld>
</p:notes>
</file>

<file path=ppt/notesSlides/notesSlide8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Behold, they have there with them their two sons, Ahimaaz Zadok's son, and Jonathan Abiathar's son; and by them all of you shall send unto me every thing that all of you can hear.]]></a:t>
            </a:r>
          </a:p>
        </p:txBody>
      </p:sp>
    </p:spTree>
  </p:cSld>
</p:notes>
</file>

<file path=ppt/notesSlides/notesSlide8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Behold, they have there with them their two sons, Ahimaaz Zadok's son, and Jonathan Abiathar's son; and by them all of you shall send unto me every thing that all of you can hear.]]></a:t>
            </a:r>
          </a:p>
        </p:txBody>
      </p:sp>
    </p:spTree>
  </p:cSld>
</p:notes>
</file>

<file path=ppt/notesSlides/notesSlide8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So Hushai David's friend came into the city, and Absalom came into Jerusalem.]]></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64196"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7.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8.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9.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0.xm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1.xml"/>
</Relationships>

</file>

<file path=ppt/slides/_rels/slide8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2.xml"/>
</Relationships>

</file>

<file path=ppt/slides/_rels/slide8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3.xml"/>
</Relationships>

</file>

<file path=ppt/slides/_rels/slide8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4.xml"/>
</Relationships>

</file>

<file path=ppt/slides/_rels/slide8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5.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2 சாமுவேல் : 15]]></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இதற்குப்பின்பு, அப்சலோம் இரதங்களையும் குதிரைகளையும், தனக்கு முன் ஓட ஐம்பது சேவகரை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5]]></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ம்பாதி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5]]></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மேலும் அப்சலோம் காலைதோறும் எழுந்திருந்து, பட்டணத்து வாசலுக்குப் போகிற வழி ஓரத்திலே நின்றுகொண்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5]]></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வனாகிலும் தனக்கு இருக்கிற வழக்கு முகாந்தரமாய் ராஜாவினிடத்தில் நியாயத்திற்காகப் போகும்போது, அ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ழைத்து, நீ எந்த ஊரான் என்று கேட்பான்; அவன் உமது அடியான் இஸ்ரவேல் கோத்திரங்களில் ஒன்றுக்கடுத்த இ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5]]></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ஊரான் என்றா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5]]></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அப்பொழுது அப்சலோம் அவனை நோக்கி: இதோ, உன் காரியம் நேர்மையும் நியாயமுமாயிருக்கிறது: ஆனா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5]]></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ராஜாவினிடத்திலே உன் காரியத்தை விசாரிப்பார் ஒருவரும் இல்லை என்பா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5]]></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பின்னும் அப்சலோம் வழக்கு வியாஜ்யமுள்ளவர்கள் எல்லாரும் என்னிடத்தில் வந்து, நான் அவர்களு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5]]></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யாயஞ்செய்யும்படிக்கு, என்னை தேசத்திலே நியாயாதிபதியாக வைத்தால் நலமாயிருக்கும் என்பா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5]]></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எவனாகிலும் ஒருவன் அவனை வணங்கவரும்போது, அவன் தன் கையை நீட்டி அவனைத் தழுவி, முத்தஞ்செய்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5]]></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இந்தப்பிரகாரமாக அப்சலோம் ராஜாவினிடத்தில் நியாயத்திற்காக வரும் இஸ்ரவேலருக்கெல்லாம் செய்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5]]></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ஸ்ரவேல் மனுஷருடைய இருதயத்தைக் கவர்ந்துகொண்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5]]></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நாற்பது வருஷம் சென்றபின்பு, அப்சலோம் ராஜாவை நோக்கி: நான் கர்த்தருக்குப் பண்ணின என் பொருத்தனை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ப்ரோனில் செலுத்தும்படிக்கு நான் போக உத்தரவுகொ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5]]></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கர்த்தர் என்னை எருசலேமுக்குத் திரும்பி வரப்பண்ணினால், கர்த்தருக்கு ஆராதனை செய்வேன் என்று உம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5]]></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டியானாகிய நான் சீரியாதேசத்தில் கேசூரிலே குடியிருக்கும்போது, பொருத்தனைபண்ணினேன்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5]]></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அதற்கு ராஜா, சமாதானத்தோடேபோ என்றான்; அப்பொழுது அவன் எழுந்து எப்ரோனுக்குப் போ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5]]></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அப்சலோம் இஸ்ரவேல் கோத்திரங்களுக்கெல்லாம் வேவுகாரரை அனுப்பி, நீங்கள் எக்காளத்தொனியை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5]]></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கும்போது, அப்சலோம் எப்ரோனிலே ராஜாவானான் என்று சொல்லுங்கள் என்று சொல்லச்சொல்லி வைத்தி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5]]></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எருசலேமிலிருந்து வரவழைக்கப்பட்ட இருநூறுபேர் அப்சலோமோடே கூடப்போனார்கள்; அவர்கள் வஞ்சகமி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5]]></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றியாமையினால் போ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5]]></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அப்சலோம் பலிகளைச் செலுத்தும்போது, தாவீதின் ஆலோசனைக்காரனாகிய அகித்தோப்பேல் என்னும் கீலோனியனை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5]]></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ன் ஊராகிய கீலோவிலிருந்து வரவழைப்பித்தான்; அப்படியே கட்டுப்பாடு பலத்து, ஜனங்கள் அப்சலோமினிட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5]]></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ளாய் வந்து கூடி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5]]></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அதை அறிவிக்கிற ஒருவன் தாவீதினிடத்தில் வந்து, இஸ்ரவேலில் ஒவ்வொருவருடைய இருதயமு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5]]></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ப்சலோமைப்பற்றிப்போகிறது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5]]></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அப்பொழுது தாவீது எருசலேமிலே தன்னிடத்திலுள்ள தன்னுடைய எல்லா ஊழியக்காரரையும் நோக்கி: எழு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5]]></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ஓடிப்போவோம், இல்லாவிட்டால் நாம் அப்சலோமுக்குத் தப்ப இடமில்லை; அவன் தீவிரித்து நம்மிடத்தில் வ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5]]></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ம்மைப் பிடித்து, நம்மேல் பொல்லாப்பு வரப்பண்ணி, நகரத்தைப் பட்டயக்கருக்கினால் சங்காரம்பண்ணாதபடிக்கு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5]]></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விரமாய்ப் புறப்படுங்கள்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5]]></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ராஜாவின் ஊழியக்காரர் ராஜாவைப் பார்த்து: இதோ, ராஜாவாகிய எங்கள் ஆண்டவன் கட்டளையி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5]]></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யத்தையெல்லாம் செய்ய உமது அடியாராகிய நாங்கள் ஆயத்தமாயிருக்கிறோம் எ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5]]></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அப்படியே ராஜாவும் அவனுடைய வீட்டார் எல்லாரும் கால்நடையாய்ப் புறப்பட்டார்கள், வீட்டைக்காக்க ராஜா]]></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5]]></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றுமனையாட்டிகளாகிய பத்து ஸ்திரீகளைப் பின்வை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5]]></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ராஜாவும் சமஸ்த ஜனங்களும் கால்நடையாய்ப் புறப்பட்டு, சற்றுத்தூரம்போய், ஒரு இடத்திலே தரி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5]]></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5]]></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அவனுடைய ஊழியக்காரர் எல்லாரும், கிரேத்தியர் யாவரும் பிலேத்தியர் யாவரும் அவன் பக்க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5]]></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டந்துபோனார்கள்; காத்தூரிலிருந்து கால்நடையாய் வந்திருந்த அறுநூறுபேராகிய கித்தியர் எல்லா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5]]></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ராஜாவுக்குமுன்பாக நட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5]]></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அப்பொழுது ராஜா கித்தியனாகிய ஈத்தாயைப் பார்த்து: நீ எங்களுடனேகூட வருவானேன்? நீ திரும்பிப்போ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5]]></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ராஜாவுடனேகூட இரு; நீ அந்நியதேசத்தான், நீ உன் இடத்திற்குத் திரும்பிப்போக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5]]></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நீ நேற்றுதானே வந்தாய்; இன்றுநான் உன்னை எங்களோடே நடந்துவரும்படிக்கு அழைத்துக்கொண்டு போகலாமா? நா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5]]></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கக்கூடிய இடத்திற்குப்போகிறேன்; நீ உன் சகோதரரையும் அழைத்துக்கொண்டு திரும்பிப்போ; கிருபை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5]]></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ண்மையும் உன்னோடே இருப்பதாக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5]]></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ஆனாலும் ஈத்தாய் ராஜாவுக்குப் பிரதியுத்தரமாக ராஜாவாகிய என் ஆண்டவன் எங்கேயிருப்பாரோ, அங்கே உம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5]]></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டியானும், செத்தாலும் பிழைத்தாலும், இருப்பான் என்று கர்த்தருடைய ஜீவனையும் ராஜாவாகிய என் ஆண்டவனு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5]]></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ஜீவனையும் கொண்டு சொல்லுகிறேன்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5]]></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அப்பொழுது தாவீது ஈத்தாயை நோக்கி: நடந்துவா என்றான்: அப்படியே கித்தியனாகிய ஈத்தாயும் அவனுடைய எ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5]]></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னுஷரும் அவனோடிருக்கிற எல்லாப் பிள்ளைகளும் நடந்துபோ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5]]></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சகல ஜனங்களும் நடந்துபோகிறபோது, தேசத்தார் எல்லாரும் மகா சத்தமாய் அழுதார்கள்; ராஜா கீதரோன் ஆற்றை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5]]></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ந்தான்; ஜனங்கள் எல்லாரும் வனாந்தரத்திற்குப் போகிற வழியே நடந்துபோ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5]]></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சாதோக்கும் தேவனுடைய உடன்படிக்கைப் பெட்டியை அவனோடேகூட இருந்து சுமக்கிற சகல லேவியரும் வ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5]]></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வனுடைய பெட்டியை அங்கே வைத்தார்கள்; ஜனங்கள் எல்லாரும் நகரத்திலிருந்து கடந்துதீருமட்டும், அபியத்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5]]></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ம்பிப்போயி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5]]></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ராஜா சாதோக்கை நோக்கி: தேவனுடைய பெட்டியை நகரத்திற்குத் திரும்பக் கொண்டுபோ; கர்த்தருடைய கண்களி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5]]></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க்குக் கிருபை கிடைத்ததானால், நான் அதையும் அவர் வாசஸ்தலத்தையும் பார்க்கிறதற்கு, என்னைத்திரும்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5]]></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ப்பண்ணு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5]]></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அவர்: உன்மேல் எனக்குப் பிரியமில்லை என்பாராகில், இதோ, இங்கே இருக்கிறேன்; அவர் தம்முடைய பார்வை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5]]></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லமானபடி எனக்குச் செய்வாராக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5]]></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பின்னும் ராஜா ஆசாரியனாகிய சாதோக்கை நோக்கி: நீ ஞானதிருஷ்டிக்காரன் அல்லவோ? நீ சமாதானத்தோ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5]]></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கரத்திற்குத் திரும்பு; உன் மகன் அகிமாசும் அபியத்தாரின் மகன் யோனத்தானுமாகிய உங்கள் குமார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5]]></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ண்டுபேரும் உங்களோடேகூடத் திரும்பிப் போகட்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5]]></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எனக்கு அறிவிக்கிறதற்கு உங்களிடத்திலிருந்து செய்திவருமட்டும், நான் வனாந்தரத்தின் வெளிகளி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5]]></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த்திருப்பேன்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5]]></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அப்படியே சாதோக்கும் அபியத்தாரும் தேவனுடைய பெட்டியை எருசலேமுக்குத் திரும்பக் கொண்டுபோய், அங்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5]]></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5]]></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0. தாவீது தன் முகத்தை மூடி, வெறுங்காலால் நடந்து அழுதுகொண்டு ஒலிவமலையின்மேல் ஏறிப்போ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5]]></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னோடிருந்த சகல ஜனங்களும் முகத்கைமூடி அழுதுகொண்டு ஏறி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5]]></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1. அப்சலோமோடே கட்டுப்பாடுபண்ணினவர்களுடன் அகித்தோப்பேலும் சேர்ந்திருக்கிறான் என்று தாவீது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5]]></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றிவிக்கப்பட்டபோது, தாவீது, கர்த்தாவே, அகித்தோப்பேலின் ஆலோசனையைப் பயித்தியமாக்கிவிடுவீராக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5]]></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2. தாவீது மலையின் உச்சிமட்டும்வந்து, அங்கே தேவனைப் பணிந்துகொண்டபோது, இதோ, அற்கியனாகிய ஊசாய் 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5]]></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ஸ்திரத்தைக் கிழித்துக்கொண்டு, தலையின்மேல் புழுதியைப்போட்டுக்கொண்டவனாய் அவனுக்கு எதிர்ப்ப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5]]></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3. தாவீது அவனைப் பார்த்து: நீ என்னோடேகூட நடந்துவந்தால் எனக்குப் பாரமாயிருப்பா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5]]></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4. நீ நகரத்திற்குத் திரும்பிப்போய், அப்சலோமை நோக்கி: ராஜாவே, உம்முடைய ஊழியக்காரனாயிருப்பேன்; முன்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5]]></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ன் உம்முடைய தகப்பனுக்கு ஊழியக்காரனாயிருந்தேன்; இப்போது நான் உமக்கு ஊழியக்காரன் என்றாயேயாகி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5]]></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க்காக அகித்தோப்பேலின் ஆலோசனையை அபத்தமாக்குவா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5]]></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5. உன்னோடே அங்கே சாதோக் அபியத்தார் என்னும் ஆசாரியர்கள் இருக்கிறார்கள் அல்லவா? ராஜாவின் வீட்டி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5]]></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றக்கிற ஏதேது செய்தி உண்டோ, என்னென்ன கேள்விப்படுகிறாயோ, அதையெல்லாம் சாதோக் அபியத்தார் என்னு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5]]></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சாரியர்களுக்கு அறிவிப்பா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5]]></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6. அங்கே அவர்களோடே சாதோக்கின் மகன் அகிமாசும் அபியத்தாரின் மகன் யோனத்தானும், அவர்கள் இரண்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5]]></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மாரரும் இருக்கிறார்கள்; நீங்கள் கேள்விப்படுகிற செய்தியையெல்லாம் அவர்கள்வசமாய் என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5]]></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னுப்புவீர்களாக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5]]></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7. அப்படியே தாவீதின் சிநேகிதனாகிய ஊசாய் நகரத்திற்கு வந்தான்; அப்சலோமும் எருசலேமுக்கு வ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5]]></a:t>
            </a:r>
          </a:p>
        </p:txBody>
      </p:sp>
    </p:spTree>
  </p:cSld>
  <p:clrMapOvr>
    <a:masterClrMapping/>
  </p:clrMapOvr>
</p:sld>
</file>

<file path=ppt/theme/theme1.xml><?xml version="1.0" encoding="utf-8"?>
<a:theme xmlns:a="http://schemas.openxmlformats.org/drawingml/2006/main" name="Theme32">
  <a:themeElements>
    <a:clrScheme name="Theme3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2">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85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2026-10-21T01:58:43Z</dcterms:created>
  <dcterms:modified xsi:type="dcterms:W3CDTF">2026-10-21T01:58:43Z</dcterms:modified>
  <dc:title>2 சாமுவேல் : 15</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