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தேவனுடைய பெட்டியை உள்ளே கொண்டுவந்தபோது, தாவீது அதற்குப் போட்ட கூடாரத்தின் நடுவே அவர்கள் அதை வைத்து, தேவனுடைய சந்நிதியில் சர்வாங்க தகனபலிகளையும் சமாதானபலிகளையும் செலுத்த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தேவனுடைய பெட்டியை உள்ளே கொண்டுவந்தபோது, தாவீது அதற்குப் போட்ட கூடாரத்தின் நடுவே அவர்கள் அதை வைத்து, தேவனுடைய சந்நிதியில் சர்வாங்க தகனபலிகளையும் சமாதானபலிகளையும் செலுத்த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சர்வாங்க தகனபலிகளையும் சமாதானபலிகளையும் செலுத்தித் தீர்ந்தபின்பு, அவன் ஜனத்தைக் கர்த்தருடைய நாமத்திலே ஆசிர்வதி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சர்வாங்க தகனபலிகளையும் சமாதானபலிகளையும் செலுத்தித் தீர்ந்தபின்பு, அவன் ஜனத்தைக் கர்த்தருடைய நாமத்திலே ஆசிர்வதி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ருஷர் தொடங்கி ஸ்திரீகள்மட்டும், இஸ்ரவேலராகிய அனைவருக்கும் அவரவருக்கு ஒவ்வொரு அப்பத்தையும் ஒவ்வொரு இறைச்சித் துண்டையும், ஒவ்வொருபடி திராட்சரசத்தையும் பங்கிட்டுக் கொடு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ருஷர் தொடங்கி ஸ்திரீகள்மட்டும், இஸ்ரவேலராகிய அனைவருக்கும் அவரவருக்கு ஒவ்வொரு அப்பத்தையும் ஒவ்வொரு இறைச்சித் துண்டையும், ஒவ்வொருபடி திராட்சரசத்தையும் பங்கிட்டுக் கொடு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ைப் பிரஸ்தாபம்பண்ணித் துதித்துப் புகழுகிறதற்கு கர்த்தருடைய பெட்டிக்கு முன்பாகச் சேவிக்கத்தக்க லேவியரில் சிலரை நியம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ைப் பிரஸ்தாபம்பண்ணித் துதித்துப் புகழுகிறதற்கு கர்த்தருடைய பெட்டிக்கு முன்பாகச் சேவிக்கத்தக்க லேவியரில் சிலரை நியம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ில் ஆசாப் தலைவனும், சகரியா அவனுக்கு இரண்டாவதுமாயிருந்தான்; ஏயெல், செமிரமோத், யெகியேல், மத்தித்தியா, எலியாப், பெனாயா, ஓபேத்ஏதோம், ஏயெல் என்பவர்கள் தம்புரு சுரமண்டலம் என்னும் கீதவாத்தியங்களை வாசிக்கவும், ஆசாப் கைத்தாளங்களைக் கொட்டவ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ில் ஆசாப் தலைவனும், சகரியா அவனுக்கு இரண்டாவதுமாயிருந்தான்; ஏயெல், செமிரமோத், யெகியேல், மத்தித்தியா, எலியாப், பெனாயா, ஓபேத்ஏதோம், ஏயெல் என்பவர்கள் தம்புரு சுரமண்டலம் என்னும் கீதவாத்தியங்களை வாசிக்கவும், ஆசாப் கைத்தாளங்களைக் கொட்டவ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ில் ஆசாப் தலைவனும், சகரியா அவனுக்கு இரண்டாவதுமாயிருந்தான்; ஏயெல், செமிரமோத், யெகியேல், மத்தித்தியா, எலியாப், பெனாயா, ஓபேத்ஏதோம், ஏயெல் என்பவர்கள் தம்புரு சுரமண்டலம் என்னும் கீதவாத்தியங்களை வாசிக்கவும், ஆசாப் கைத்தாளங்களைக் கொட்டவ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ெனாயா, யாகாசியேல் என்னும் ஆசாரியர் எப்போதும் தேவனுடைய உடன்படிக்கைப் பெட்டிக்கு முன்பாகப் பூரிகைகளை ஊதவும் நியமிக்கப்ப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ெனாயா, யாகாசியேல் என்னும் ஆசாரியர் எப்போதும் தேவனுடைய உடன்படிக்கைப் பெட்டிக்கு முன்பாகப் பூரிகைகளை ஊதவும் நியமிக்கப்ப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 ஆரம்பித்த அந்நாளிலேதானே கர்த்தருக்குத் துதியாகப் பாடும்படி தாவீது ஆசாப்பிடத்திலும் அவன் சகோதரரிடத்திலும் கொடுத்த சங்கீதமாவ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 ஆரம்பித்த அந்நாளிலேதானே கர்த்தருக்குத் துதியாகப் பாடும்படி தாவீது ஆசாப்பிடத்திலும் அவன் சகோதரரிடத்திலும் கொடுத்த சங்கீதமாவது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ைத் துதித்து, அவருடைய நாமத்தைப் பிரஸ்தாபமாக்குங்கள்; அவருடைய செய்கைகளை ஜனங்களுக்குள்ளே பிரசித்தப்படுத்த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ைப் பாடி, அவரைக் கீர்த்தனம்பண்ணி அவருடைய அதிசயங்களையெல்லாம் தியானித்துப் பேச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ுடைய பரிசுத்த நாமத்தைக்குறித்து மேன்மைபாராட்டுங்கள்; கர்த்தரைத் தேடுகிறவர்களின் இருதயம் மகிழ்வ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ையும் அவர் வல்லமையையும் நாடுங்கள்; அவர் சமுகத்தை நித்தமும் தேட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தாசனாகிய இஸ்ரவேலின் சந்ததியே! அவரால் தெரிந்துகொள்ளப்பட்டவர்களாகிய யாக்கோபின் புத்திரரே!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செய்த அதிசயங்களையும் அற்புதங்களையும், அவர் வாக்கின் நியாயத்தீர்ப்புகளையும் நினைவுகூ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ே நம்முடைய தேவனாகிய கர்த்தர்; அவருடைய நியாயத்தீர்ப்புகள் பூமியெங்கும் விளங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யிரந்தலைமுறைக்கென்று அவர் கட்டளையிட்ட வாக்கையும், ஆபிரகாமோடே அவர் பண்ணின உடன்படிக்கையைய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யிரந்தலைமுறைக்கென்று அவர் கட்டளையிட்ட வாக்கையும், ஆபிரகாமோடே அவர் பண்ணின உடன்படிக்கையை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ஈசாக்குக்கு இட்ட ஆணையையும் என்றென்றைக்கும் நினைத்திர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ை யாக்கோபுக்குப் பிரமாணமாகவும், இஸ்ரவேலுக்கு நித்திய உடன்படிக்கையாகவும் உறுதிப்படுத்தி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் சுதந்தரபாகமாக கானான் தேசத்தை உனக்குத் தருவ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க்காலத்தில் அவர்கள் கொஞ்சத்தொகைக்குட்பட்ட சொற்பஜனங்களும் பரதேசிகளுமாய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ஒரு ஜனத்தை விட்டு மறு ஜனத்தண்டைக்கும், ஒரு ராஜ்யத்தை விட்டு மறு தேசத்தாரண்டைக்கும் போ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 யொடுக்கும்படி ஒருவருக்கும் இடங்கொடாமல், அவர்கள் நிமித்தம் ராஜாக்களை கடிந்துகொண்ட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பிஷேகம்பண்ணினவர்களை நீங்கள் தொடாமலும், என்னுடைய தீர்க்கதரிசிகளுக்குத் தீங்குசெய்யாமலும் இருங்க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ின் சகல குடிகளே, கர்த்தரைப்பாடி, நாளுக்குநாள் அவருடைய ரட்சிப்பைச் சுவிசேஷமாய் அறிவி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ஜாதிகளுக்குள்ளும் அவருடைய மகிமையையும், சகல ஜனங்களுக்குள்ளும் அவருடைய அதிசயங்களையும் விவரித்துச்சொல்ல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பெரியவரும் மிகவும் துதிக்கப்படத்தக்கவருமாயிருக்கிறார்; எல்லா தேவர்களிலும் பயப்படத்தக்கவர் அவர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கல ஜனங்களுடைய தேவர்களும் விக்கிரகங்கள்தானே; கர்த்தரோ வானங்களை உண்டாக்கினவ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கிமையும் கனமும் அவர் சமுகத்தில் இருக்கிறது; வல்லமையும் மகிழ்ச்சியும் அவர் ஸ்தலத்தில் இ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ங்களின் வம்சங்களே, கர்த்தருக்கு மகிமையையும் வல்லமையையும் செலுத்துங்கள்; கர்த்தருக்கே அதைச் செலுத்த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ுக்கு அவருடைய நாமத்திற்குரிய மகிமையைச் செலுத்தி, காணிக்கைகளைக் கொண்டுவந்து, அவருடைய சந்நிதியில் பிரவேசியுங்கள்; பரிசுத்த அலங்காரத்துடனே கர்த்தரைத் தொழுதுகொள்ள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ுக்கு அவருடைய நாமத்திற்குரிய மகிமையைச் செலுத்தி, காணிக்கைகளைக் கொண்டுவந்து, அவருடைய சந்நிதியில் பிரவேசியுங்கள்; பரிசுத்த அலங்காரத்துடனே கர்த்தரைத் தொழுதுகொள்ள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ூலோகத்தாரே, நீங்கள் யாவரும் அவருக்கு முன்பாக நடுங்குங்கள்; அவர் பூச்சக்கரத்தை அசையாதபடிக்கு உறுதிப்படுத்துகிறவ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னங்கள் மகிழ்ந்து, பூமி பூரிப்பதாக; கர்த்தர் ராஜரிகம்பண்ணுகிறார் என்று ஜாதிகளுக்குள்ளே சொல்லப்படுவத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னங்கள் மகிழ்ந்து, பூமி பூரிப்பதாக; கர்த்தர் ராஜரிகம்பண்ணுகிறார் என்று ஜாதிகளுக்குள்ளே சொல்லப்படுவத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முத்திரமும் அதின் நிறைவும் முழங்கி, நாடும் அதிலுள்ள யாவும் களிகூருவத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கர்த்தருக்கு முன்பாகக் காட்டுவிருட்சங்களும் கெம்பீரிக்கும்; அவர் பூமியை நியாயந்தீர்க்க வர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கர்த்தருக்கு முன்பாகக் காட்டுவிருட்சங்களும் கெம்பீரிக்கும்; அவர் பூமியை நியாயந்தீர்க்க வர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ைத் துதியுங்கள், அவர் நல்லவர், அவர் கிருபை என்றுமுள்ள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ங்கள் ரட்சிப்பின் தேவனே, நாங்கள் உமது பரிசுத்த நாமத்தைப் போற்றி, உம்மைத் துதிக்கிறதினால் மேன்மைபாராட்டும்படிக்கு, எங்களை ரட்சித்து, எங்களைச் சேர்த்துக்கொண்டு, ஜாதிகளுக்கு எங்களை நீங்கலாக்கியருளுமென்று சொல்ல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ங்கள் ரட்சிப்பின் தேவனே, நாங்கள் உமது பரிசுத்த நாமத்தைப் போற்றி, உம்மைத் துதிக்கிறதினால் மேன்மைபாராட்டும்படிக்கு, எங்களை ரட்சித்து, எங்களைச் சேர்த்துக்கொண்டு, ஜாதிகளுக்கு எங்களை நீங்கலாக்கியருளுமென்று சொல்ல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ஸ்ரவேலின் தேவனாகிய கர்த்தருக்கு சதாகாலங்களிலும் ஸ்தோத்திரமுண்டாவதாக, அதற்கு ஜனங்களெல்லாரும் ஆமென் என்று சொல்லிக் கர்த்தரைத் துதித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ஸ்ரவேலின் தேவனாகிய கர்த்தருக்கு சதாகாலங்களிலும் ஸ்தோத்திரமுண்டாவதாக, அதற்கு ஜனங்களெல்லாரும் ஆமென் என்று சொல்லிக் கர்த்தரைத் துதித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பு பெட்டிக்கு முன்பாக நித்தம் அன்றாடக முறையாய்ச் சேவிக்கும்படி, அவன் அங்கே கர்த்தருடைய உடன்படிக்கைப் பெட்டிக்கு முன்பாக ஆசாப்பையும், அவன் சகோதரரையும், ஓபேத்ஏதோமையும், அவர்களுடைய சகோதரராகிய அறுபத்தெட்டுப்பேரையும் வைத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பு பெட்டிக்கு முன்பாக நித்தம் அன்றாடக முறையாய்ச் சேவிக்கும்படி, அவன் அங்கே கர்த்தருடைய உடன்படிக்கைப் பெட்டிக்கு முன்பாக ஆசாப்பையும், அவன் சகோதரரையும், ஓபேத்ஏதோமையும், அவர்களுடைய சகோதரராகிய அறுபத்தெட்டுப்பேரையும் வைத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தித்தூனின் குமாரனாகிய இந்த ஓபேத்ஏதோமையும் ஓசாவையும் வாசல்காக்கிறவர்களாக வை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தித்தூனின் குமாரனாகிய இந்த ஓபேத்ஏதோமையும் ஓசாவையும் வாசல்காக்கிறவர்களாக வைத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ிபியோனிலுள்ள மேட்டின் மேலிருக்கிற கர்த்தருடைய வாசஸ்தலத்திற்கு முன்பாக இருக்கிற சர்வாங்க தகனபலிபீடத்தின்மேல் சர்வாங்க தகனங்களை நித்தமும், அந்திசந்தியில் கர்த்தர் இஸ்ரவேலுக்குக் கற்பித்த நியாயப்பிரமாணத்தில் எழுதியிருக்கிறபடியெல்லாம் கர்த்தருக்குச் செலுத்துவதற்காக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ிபியோனிலுள்ள மேட்டின் மேலிருக்கிற கர்த்தருடைய வாசஸ்தலத்திற்கு முன்பாக இருக்கிற சர்வாங்க தகனபலிபீடத்தின்மேல் சர்வாங்க தகனங்களை நித்தமும், அந்திசந்தியில் கர்த்தர் இஸ்ரவேலுக்குக் கற்பித்த நியாயப்பிரமாணத்தில் எழுதியிருக்கிறபடியெல்லாம் கர்த்தருக்குச் செலுத்துவதற்காக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ங்கே அவன் ஆசாரியனாகிய சாதோக்கையும், அவன் சகோதரராகிய ஆசாரியரையும் வைத்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ங்கே அவன் ஆசாரியனாகிய சாதோக்கையும், அவன் சகோதரராகிய ஆசாரியரையும் வைத்த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ங்கே அவன் ஆசாரியனாகிய சாதோக்கையும், அவன் சகோதரராகிய ஆசாரியரையும் வைத்த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வர்களோடுங்கூட ஏமானையும், எதித்தூனையும், பேர்பேராகக் குறித்துத் தெரிந்துகொள்ளப்பட்ட மற்றச் சிலரையும் கர்த்தருடைய கிருபை என்றுமுள்ளது என்று அவரைத் துதிக்கவு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வர்களோடுங்கூட ஏமானையும், எதித்தூனையும், பேர்பேராகக் குறித்துத் தெரிந்துகொள்ளப்பட்ட மற்றச் சிலரையும் கர்த்தருடைய கிருபை என்றுமுள்ளது என்று அவரைத் துதிக்கவ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ூரிகைகளையும் கைத்தாளங்களையும் தேவனைப் பாடுகிறதற்குரிய கீதவாத்தியங்களையும் தொனிக்கச்செய்யவும் அவர்களுடன் ஏமானையும் எதித்தூனையும் வைத்து, எதித்தூனின் குமாரரை வாசல்காக்கிறவர்களாகக் கட்டளையிட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ூரிகைகளையும் கைத்தாளங்களையும் தேவனைப் பாடுகிறதற்குரிய கீதவாத்தியங்களையும் தொனிக்கச்செய்யவும் அவர்களுடன் ஏமானையும் எதித்தூனையும் வைத்து, எதித்தூனின் குமாரரை வாசல்காக்கிறவர்களாகக் கட்டளையிட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ின்பு ஜனங்கள் எல்லாரும் அவரவர் தங்கள் வீட்டிற்குப் போனார்கள்; தாவீதும் தன் வீட்டாரை ஆசீர்வதிக்கத்திரும்ப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5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o they brought the ark of God, and set it in the midst of the tent that David had pitched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: and they offered burnt sacrifices and peace offerings before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when David had made an end of offering the burnt offerings and the peace offerings,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essed the people in the name of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dealt to every one of Israel, both man and woman, to every one a loaf of bread, and a goo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iece of flesh, and a flagon of wi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appointed certain of the Levites to minister before the ark of the LORD, and to recor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o thank and praise the LORD God of Israe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saph the chief, and next to him Zechariah, Jeiel, and Shemiramoth, and Jehiel, and Mattith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Eliab, and Benaiah, and Obededom: and Jeiel with psalteries and with harps; but Asaph made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und with cymbal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enaiah also and Jahaziel the priests with trumpets continually before the ark of the covenan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n on that day David delivered first this psalm to thank the LORD into the hand of Asaph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brethr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ive thanks unto the LORD, call upon his name, make known his deeds among the peop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ing unto him, sing psalms unto him, talk all of you of all his wondrous work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Glory all of you in his holy name: let the heart of them rejoice that seek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eek the LORD and his strength, seek his face continual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Remember his marvellous works that he has done, his wonders, and the judgments of his mout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O all of you seed of Israel his servant, all of you children of Jacob, his chosen on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is the LORD our God; his judgments are in all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e all of you mindful always of his covenant; the word which he commanded to a thous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eneration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Even of the covenant which he made with Abraham, and of his oath unto Isaac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as confirmed the same to Jacob for a law, and to Israel for an everlasting covenan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Saying, Unto you will I give the land of Canaan, the lot of your inheritanc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hen all of you were but few, even a few, and strangers in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when they went from nation to nation, and from one kingdom to another peopl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e suffered no man to do them wrong: yea, he reproved kings for their sak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Saying, Touch not mine anointed, and do my prophets no har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Sing unto the LORD, all the earth; show forth from day to day his salv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Declare his glory among the heathen; his marvellous works among all natio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great is the LORD, and greatly to be praised: he also is to be feared above all go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all the gods of the people are idols: but the LORD made the heave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Glory and honour are in his presence; strength and gladness are in his pla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Give unto the LORD, all of you families of the people, give unto the LORD glory and streng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Give unto the LORD the glory due unto his name: bring an offering, and come before him: worship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 in the beauty of holi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Fear before him, all the earth: the world also shall be stable, that it be not mov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Let the heavens be glad, and let the earth rejoice: and let men say among the nations, The LOR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ig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Let the sea roar, and the fullness thereof: let the fields rejoice, and all that is there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n shall the trees of the wood sing out at the presence of the LORD, because he comes to judg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O give thanks unto the LORD; for he is good; for his mercy endures for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say all of you, Save us, O God of our salvation, and gather us together, and deliver us fr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eathen, that we may give thanks to your holy name, and glory in your prai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Blessed be the LORD God of Israel for ever and ever. And all the people said, Amen, and prais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So he left there before the ark of the covenant of the LORD Asaph and his brethren, to minist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fore the ark continually, as every day's work requir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Obededom with their brethren, threescore and eight; Obededom also the son of Jeduthun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sah to be porter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Zadok the priest, and his brethren the priests, before the tabernacle of the LORD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gh place that was at Gibe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To offer burnt offerings unto the LORD upon the altar of the burnt offering continually morn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evening, and to do according to all that is written in the law of the LORD, which he command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rael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nd with them Heman and Jeduthun, and the rest that were chosen, who were expressed by name,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ive thanks to the LORD, because his mercy endures for ever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And with them Heman and Jeduthun with trumpets and cymbals for those that should make a soun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with musical instruments of God. And the sons of Jeduthun were port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And all the people departed every man to his house: and David returned to bless his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2026-10-20T02:27:39Z</dcterms:created>
  <dcterms:modified xsi:type="dcterms:W3CDTF">2026-10-20T02:27:39Z</dcterms:modified>
  <dc:title>1 Chronicles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