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the sabbath was past, Mary Magdalene, and Mary the mother of James, and Salome, had bought sweet spices, that they might come and anoint hi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the sabbath was past, Mary Magdalene, and Mary the mother of James, and Salome, had bought sweet spices, that they might come and anoint h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very early in the morning the first day of the week, they came unto the tomb at the rising of the su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aid among themselves, Who shall roll us away the stone from the door of the tomb?]]></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aid among themselves, Who shall roll us away the stone from the door of the tomb?]]></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they looked, they saw that the stone was rolled away: for it was very grea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they looked, they saw that the stone was rolled away: for it was very grea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entering into the tomb, they saw a young man sitting on the right side, clothed in a long white garment; and they were affrighte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entering into the tomb, they saw a young man sitting on the right side, clothed in a long white garment; and they were affrighte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ys unto them, Be not affrighted: All of you seek Jesus of Nazareth, which was crucified: he has risen; he is not here: behold the place where they laid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ys unto them, Be not affrighted: All of you seek Jesus of Nazareth, which was crucified: he has risen; he is not here: behold the place where they laid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go your way, tell his disciples and Peter that he goes before you into Galilee: there shall all of you see him, as he said unto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go your way, tell his disciples and Peter that he goes before you into Galilee: there shall all of you see him, as he said unto you.]]></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go your way, tell his disciples and Peter that he goes before you into Galilee: there shall all of you see him, as he said unto you.]]></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went out quickly, and fled from the tomb; for they trembled and were amazed: neither said they any thing to any man; for they were afrai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went out quickly, and fled from the tomb; for they trembled and were amazed: neither said they any thing to any man; for they were afrai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when Jesus was risen early the first day of the week, he appeared first to Mary Magdalene, out of whom he had cast seven devil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when Jesus was risen early the first day of the week, he appeared first to Mary Magdalene, out of whom he had cast seven devil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he went and told them that had been with him, as they mourned and wep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he went and told them that had been with him, as they mourned and wep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when they had heard that he was alive, and had been seen of her, believed no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fter that he appeared in another form unto two of them, as they walked, and went into the countr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fter that he appeared in another form unto two of them, as they walked, and went into the countr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went and told it unto the residue: neither believed they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fterward he appeared unto the eleven as they sat at food, and upbraided them with their unbelief and hardness of heart, because they believed not them which had seen him after he was rise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fterward he appeared unto the eleven as they sat at food, and upbraided them with their unbelief and hardness of heart, because they believed not them which had seen him after he was rise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fterward he appeared unto the eleven as they sat at food, and upbraided them with their unbelief and hardness of heart, because they believed not them which had seen him after he was rise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unto them, Go all of you into all the world, and preach the gospel to every creatur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unto them, Go all of you into all the world, and preach the gospel to every creatur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He that believes and is baptized shall be saved; but he that believes not shall be damne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He that believes and is baptized shall be saved; but he that believes not shall be damne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se signs shall follow them that believe; In my name shall they cast out devils; they shall speak with new tongu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se signs shall follow them that believe; In my name shall they cast out devils; they shall speak with new tongu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y shall take up serpents; and if they drink any deadly thing, it shall not hurt them; they shall lay hands on the sick, and they shall recov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y shall take up serpents; and if they drink any deadly thing, it shall not hurt them; they shall lay hands on the sick, and they shall recov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then after the Lord had spoken unto them, he was received up into heaven, and sat on the right hand of G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then after the Lord had spoken unto them, he was received up into heaven, and sat on the right hand of G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went forth, and preached every where, the Lord working with them, and confirming the word with signs following. Ame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went forth, and preached every where, the Lord working with them, and confirming the word with signs following. Am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405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ற்கு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ஓய்வுநாளான பின்பு மகதலேனா மரியாளும், யாக்கோபின் தாயாகிய மரியாளும், சலோமே என்பவளும், அவரு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ந்தவர்க்கமிடும்படி அவைகளை வாங்கி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வாரத்தின் முதலாம் நாள் அதிகாலையிலே சூரியன் உதயமாகிறபோது கல்லறையினிட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ல்லறையின் வாசலிருக்கிற கல்லை நமக்காக எவன் புரட்டித்தள்ளுவான் என்று ஒருவரோடொ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தக்கல் மிகவும் பெரிதாயிருந்தது; அவர்கள் ஏறிட்டுப்பார்க்கிறபோது, அது தள்ளப்பட்டிருக்கிற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 கல்லறைக்குள் பிரவேசித்து, வெள்ளையங்கி தரித்தவனாய் வலதுபக்கத்தில் உட்கார்ந்திருந்த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பனைக்கண்டு பய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அவர்களை நோக்கி: பயப்படாதிருங்கள், சிலுவையில் அறையப்பட்ட நசரேயனாகிய இயேசுவைத் தே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உயிர்த்தெழுந்தார், அவர் இங்கேயில்லை; இதோ, அவரை வைத்த இ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ங்கள் அவருடைய சீஷரிடத்திற்கும், பேதுருவினிடத்திற்கும் போய்: உங்களுக்கு முன்னே கலிலேயாவு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றார், அவர் உங்களுக்குச் சொன்னபடியே அங்கே அவரைக் காண்பீர்கள் என்று, அவர்களுக்குச் 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டுக்கமும் திகிலும் அவர்களைப் பிடித்தபடியால், அவர்கள் சீக்கிரமாய் வெளியே வந்து, கல்லறையை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னார்கள்; அவர்கள் பயந்திருந்தபடியினால் ஒருவருக்கும் ஒன்றும் சொல்லாமற்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வாரத்தின் முதலாம்நாள் அதிகாலையிலே இயேசு எழுந்திருந்தபின்பு, மகதலேனா மரியாளுக்கு முதல்மு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னமா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ளிடத்திலிருந்து அவர் ஏழு பிசாசுகளைத் துரத்தியிருந்தார். அவள் புறப்பட்டு, அவரோடே 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வர்கள் துக்கப்பட்டு அழுதுகொண்டிருக்கையில், அவர்களிடத்தில் போய், அந்தச் செய்தியை அறிவி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 உயிரோடிருக்கிறார் என்றும் அவளுக்குக் காணப்பட்டார் என்றும் அவர்கள் கேட்டபொழுது நம்ப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ன்பின்பு அவர்களில் இரண்டுபேர் ஒரு கிராமத்துக்கு நடந்துபோகிறபொழுது அவர்களுக்கு மறுரூபமா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னமா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ம் போய், அதை மற்றவர்களுக்கு அறிவித்தார்கள்; அவர்களையும் அவர்கள் நம்ப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ன்பின்பு பதினொருவரும் போஜனபந்தியிருக்கையில் அவர்களுக்கு அவர் தரிசனமாகி, உயிர்த்தெழுந்தி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மைக் கண்டவர்களை அவர்கள் நம்பாமற்போனதினிமித்தம் அவர்களுடைய அவிசுவாசத்தைக்குறித்தும் இரு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த்தைக்குறித்தும், அவர்களைக் கடிந்து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ன்பு, அவர் அவர்களை நோக்கி: நீங்கள் உலகமெங்கும் போய், சர்வ சிருஷ்டிக்கும் சுவிசேஷ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ங்கி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விசுவாசமுள்ளவனாகி ஞானஸ்நானம் பெற்றவன் இரட்சிக்கப்படுவான்; விசுவாசியாதவனோ ஆக்கினைக்குள்ளா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விசுவாசிக்கிறவர்களால் நடக்கும் அடையாளங்களாவன: என் நாமத்தினாலே பிசாசுகளைத் துரத்துவார்கள். நவ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ஷைகளைப் பேசு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சர்ப்பங்களை எடுப்பார்கள்; சாவுக்கேதுவான யாதொன்றைக்குடித்தாலும் அது அவர்களைச் சேதப்ப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தியஸ்தர் மேல் கைகளை வைப்பார்கள், அப்பொழுது அவர்கள் சொஸ்தமா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வ்விதமாய்க் கர்த்தர் அவர்களுடனே பேசினபின்பு, பரலோகத்துக்கு எடுத்துக்கொள்ளப்பட்டு, தேவனுடைய வ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ல் உட்கா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 புறப்பட்டுப்போய், எங்கும் பிரசங்கம்பண்ணினார்கள். கர்த்தர் அவர்களுடனேகூடக் கிரி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ப்பித்து, அவர்களால் நடந்த அடையாளங்களினாலே வசனத்தை உறுதிப்படுத்தினார்.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6]]></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2026-11-01T10:09:40Z</dcterms:created>
  <dcterms:modified xsi:type="dcterms:W3CDTF">2026-11-01T10:09:40Z</dcterms:modified>
  <dc:title>மாற்கு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