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ண்டையோடு கூடிய வீடுநிறைந்த கொழுமையான பதார்த்தங்களைப் பார்க்கிலும், அமரிக்கையோடே சாப்பிடும் வெறும் துணிக்கையே நல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ண்டையோடு கூடிய வீடுநிறைந்த கொழுமையான பதார்த்தங்களைப் பார்க்கிலும், அமரிக்கையோடே சாப்பிடும் வெறும் துணிக்கையே நல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த்தியுள்ள வேலைக்காரன் இலச்சையுண்டாக்குகிற புத்திரனை ஆண்டு, சகோதரருக்குள்ள சுதந்தரத்தில் பங்கடை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ெள்ளியைக் குகையும், பொன்னைப் புடமும் சோதிக்கும்; இருதயங்களைச் சோதிக்கிறவரோ கர்த்த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ஷ்டன் அக்கிரம உதடுகள் சொல்வதை உற்றுக்கேட்கிறான்; பொய்யன் கேடுள்ள நாவுக்குச் செவிகொட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ஷ்டன் அக்கிரம உதடுகள் சொல்வதை உற்றுக்கேட்கிறான்; பொய்யன் கேடுள்ள நாவுக்குச் செவிகொட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யைப் பரியாசம் பண்ணுகிறவன் அவனை உண்டாக்கினவரை நிந்திக்கிறான்; ஆபத்தைக்குறித்துக் களிக்கிறவன் தண்டனைக்குத் த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யைப் பரியாசம் பண்ணுகிறவன் அவனை உண்டாக்கினவரை நிந்திக்கிறான்; ஆபத்தைக்குறித்துக் களிக்கிறவன் தண்டனைக்குத் த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ள்ளைகளின் பிள்ளைகள் முதியோருக்குக் கிரீடம்; பிள்ளைகளின் மேன்மை அவர்கள் பிதாக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ன்மையானவைகளைப் பேசும் உதடு மூடனுக்குத் தகாது; பொய் பேசும் உதடு பிரபுவுக்கு எவ்வளவேனும் தக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ுகிறவர்களின் பார்வைக்கு அது இரத்தினம்போலிருக்கும்; அது நோக்கும் திசையெல்லாம் காரியம் வாய்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ற்றத்தை மூடுகிறவன் சிநேகத்தை நாடுகிறான்; கேட்டதைச் சொல்லுகிறவன் பிராணசிநேகிதரையும் பிரித்துவிட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டனை நூறடி அடிப்பதைப்பார்க்கிலும், புத்திமானை வாயினால் கண்டிப்பதே அதிகமாய் உறை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ஷ்டன் கலகத்தையே தேடுகிறான்; குரூரதூதன் அவனுக்கு விரோதமாக அனுப்பப்பட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மதிகேட்டில் திரியும் மதியீனனுக்கு எதிர்ப்படுவதைப்பார்க்கிலும், குட்டிகளைப் பறிகொடுத்த கரடிக்கு எதிர்ப்படுவது வாசி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ன்மைக்குத் தீமைசெய்கிறவன் எவனோ, அவன் வீட்டைவிட்டுத் தீமை நீங்க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ண்டையின் ஆரம்பம் மதகைத் திறந்துவிடுகிறதுபோலிருக்கும்; ஆதலால் விவாதம் எழும்புமுன் அதை விட்டுவி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ை நீதிமானாக்குகிறவனும், நீதிமானைக் குற்றவாளியாக்குகிறவனுமாகிய இவ்விருவரும் கர்த்தருக்கு அருவருப்பானவர்கள்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ஞானத்தைக் கொள்ளும்படி மூடன் கையிலே ரொக்கம் என்னத்திற்கு? அதின்மேல் அவனுக்கு மனமில்லைய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நேகிதன் எல்லாக் காலத்திலும் சிநேகிப்பான்; இடுக்கணில் உதவவே சகோதரன் பிறந்தி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த்தியீனன் தன் சிநேகிதனுக்கு முன்பாகக் கையடித்துக்கொடுத்துப் பிணைப்பட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துப்பிரியன் பாதகப்பிரியன்; தன் வாசலை உயர்த்திக் கட்டுகிறவன் அழிவை நாட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றுபாடான இருதயமுள்ளவன் நன்மையைக் கண்டடைவதில்லை; புரட்டு நாவுள்ளவன் தீமையில் விழ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ூடபுத்திரனைப் பெறுகிறவன் தனக்குச் சஞ்சலமுண்டாக அவனைப் பெறுகிறான்; மதியீனனுடைய தகப்பனுக்கு மகிழ்ச்சிய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மகிழ்ச்சி நல்ல ஔஷதம்; முறிந்த ஆவியோ எலும்புகளை உலரப்பண்ண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, நீதியின் வழியைப் புரட்ட, மடியிலுள்ள பரிதானத்தை வாங்கு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ஞானம் புத்திமானுக்கு முன்பாக இருக்கும்; மூடனுடைய கண்களோ பூமியின் கடையாந்தரங்களில் செல்ல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டபுத்திரன் தன் பிதாவுக்குச் சலிப்பும், தன்னைப் பெற்றவர்களுக்குக் கசப்புமான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ை தண்டம்பிடிக்கிறதும், நியாயஞ்செய்கிறவனைப் பிரபுக்கள் அடிக்கிறதும் தகுதியல்ல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றிவாளி தன் வார்த்தைகளை அடக்குகிறான்; விவேகி குளிர்ந்த மனமுள்ள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ேசாதிருந்தால் மூடனும் ஞானவான் என்று எண்ணப்படுவான்; தன் உதடுகளை மூடுகிறவன் புத்திமான் என்று எண்ணப்பட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ലഹത്തോടുകൂടി ഒരു വീടു നിറയെ യാഗഭോജനത്തിലും സ്വസ്ഥതയോടുകൂടി ഒരു കഷണം ഉണങ്ങിയ അപ്പം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ാണംകെട്ട മകന്റെമേൽ ബുദ്ധിമാനായ ദാസൻ കർത്തൃത്വം നടത്തും; സഹോദരന്മാരുടെ ഇടയിൽ അവകാശം 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െള്ളിക്കു പുടം, പൊന്നിന്നു മൂശ; ഹൃദയങ്ങളെ ശോധന ചെയ്യുന്നവനോ യഹോ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ുഷ്കർമ്മി നീതികെട്ട അധരങ്ങൾക്കു ശ്രദ്ധകൊടുക്കുന്നു; വ്യാജം പറയുന്നവൻ വഷളത്വമുള്ള നാവ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വികൊട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രിദ്രനെ പരിഹസിക്കുന്നവൻ അവന്റെ സ്രഷ്ടാവിനെ നിന്ദിക്കുന്നു; ആപത്തിൽ സന്തോഷിക്കുന്നവന്നു ശിക്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ാതി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ക്കളുടെ മക്കൾ വൃദ്ധന്മാർക്കും കിരീടമാകുന്നു; മക്കളുടെ മഹത്വം അവരുടെ അപ്പന്മാ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ുഭാഷിതം പറയുന്ന അധരം ഭോഷന്നു യോഗ്യമല്ല; വ്യാജമുള്ള അധരം ഒരു പ്രഭുവിന്നു എങ്ങി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മ്മാനം വാങ്ങുന്നവന്നു അതു രത്നമായി തോന്നും; അതു ചെല്ലുന്നെടത്തൊക്കെയും കാര്യം സാ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്നേഹം തേടുന്നവൻ ലംഘനം മറെച്ചുവെക്കുന്നു; കാര്യം പാട്ടാക്കുന്നവനോ മിത്രങ്ങളെ ഭേദ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ഭോഷനെ നൂറു അടിക്കുന്നതിനെക്കാൾ ബുദ്ധിമാനെ ഒന്നു ശാസിക്കുന്നതു അധികം ഫല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ത്സരക്കാരൻ ദോഷം മാത്രം അന്വേഷിക്കുന്നു; ക്രൂരനായോരു ദൂതനെ അവന്റെ നേരെ അയ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ൂഢനെ അവന്റെ ഭോഷത്വത്തിൽ എതിരിടുന്നതിനെക്കാൾ കുട്ടികൾ കാണാതെപോയ കരടിയെ എതിരിടുന്നതു ഭേദ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ഒരുത്തൻ നന്മെക്കു പകരം തിന്മ ചെയ്യുന്നു എങ്കിൽ അവന്റെ ഭവനത്തെ തിന്മ വിട്ടുമാറ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ലഹത്തിന്റെ ആരംഭം മടവെട്ടി വെള്ളം വിടുന്നതുപോലെ; ആകയാൽ കലഹമാകുംമുമ്പെ തർക്കം നിർത്തിക്കള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ുഷ്ടനെ നീതീകരിക്കുന്നവനും നീതിമാനെ കുറ്റം വിധിക്കുന്നവനും രണ്ടുപേരും യഹോവെക്കു വെറുപ്പ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ൂഢന്നു ബുദ്ധിയില്ലാതിരിക്കെ ജ്ഞാനം സമ്പാദിപ്പാൻ അവന്റെ കയ്യിൽ ദ്രവ്യം എന്തി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്നേഹിതൻ എല്ലാകാലത്തും സ്നേഹിക്കുന്നു; അനർത്ഥകാലത്തു അവൻ സഹോദരനായ്തീ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ബുദ്ധിഹീനനായ മനുഷ്യൻ കയ്യടിച്ചു കൂട്ടുകാരന്നു വേണ്ടി ജാമ്യം 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ലഹപ്രിയൻ ലംഘനപ്രിയൻ ആകുന്നു; പടിവാതിൽ പൊക്കത്തിൽ പണിയുന്നവൻ ഇടിവു ഇച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ക്രഹൃദയമുള്ളവൻ നന്മ കാണുകയില്ല; വികട നാവുള്ളവൻ ആപത്തിൽ അ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ഭോഷനെ ജനിപ്പിച്ചവന്നു അതു ഖേദകാരണമാകും; മൂഢന്റെ അപ്പന്നു സന്തോഷം ഉണ്ട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ന്തുഷ്ടഹൃദയം നല്ലോരു ഔഷധമാകുന്നു; തകർന്ന മനസ്സോ അസ്ഥികളെ ഉണ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ദുഷ്ടൻ ന്യായത്തിന്റെ വഴികളെ മറിക്കേണ്ടതിന്നു ഒളിച്ചുകൊണ്ടുവരുന്ന സമ്മാനം വാ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ജ്ഞാനം ബുദ്ധിമാന്റെ മുമ്പിൽ ഇരിക്കുന്നു; മൂഢന്റെ കണ്ണോ ഭൂമിയുടെ അറുതികളിലേക്കു നേ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ൂഢനായ മകൻ അപ്പന്നു വ്യസനവും തന്നെ പ്രസവിച്ചവൾക്കു കൈപ്പ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ീതിമാന്നു പിഴ കല്പിക്കുന്നതും ശ്രേഷ്ഠന്മാരെ നേർനിമിത്തം അടിക്കുന്നതും നന്ന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വാക്കു അടക്കിവെക്കുന്നവൻ പരിജ്ഞാനമുള്ളവൻ; ശാന്തമാനസൻ ബുദ്ധിമാ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മിണ്ടാതിരുന്നാൽ ഭോഷനെപ്പോലും ജ്ഞാനിയായും അധരം അടെച്ചുകൊണ്ടാൽ വിവേകിയായും എണ്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2026-10-20T02:02:41Z</dcterms:created>
  <dcterms:modified xsi:type="dcterms:W3CDTF">2026-10-20T02:02:41Z</dcterms:modified>
  <dc:title>സദൃശവാക്യങ്ങൾ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