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மோசேயும் ஆரோனும் பார்வோனிடத்தில் போய்: இஸ்ரவேலின் தேவனாகிய கர்த்தர் வனாந்தரத்திலே எனக்குப் பண்டிகை கொண்டாடும்படி என் ஜனங்களைப் போகவிடவேண்டும் என்று சொல்லுகிறார் என்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மோசேயும் ஆரோனும் பார்வோனிடத்தில் போய்: இஸ்ரவேலின் தேவனாகிய கர்த்தர் வனாந்தரத்திலே எனக்குப் பண்டிகை கொண்டாடும்படி என் ஜனங்களைப் போகவிடவேண்டும் என்று சொல்லுகிறார் என்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ப் பார்வோன்: நான் இஸ்ரவேலைப் போகவிடக் கர்த்தரின் வார்த்தையைக் கேட்கிறதற்கு அவர் யார்? நான் கர்த்தரை அறியேன்; நான் இஸ்ரவேலைப் போக விடுவதில்லை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ப் பார்வோன்: நான் இஸ்ரவேலைப் போகவிடக் கர்த்தரின் வார்த்தையைக் கேட்கிறதற்கு அவர் யார்? நான் கர்த்தரை அறியேன்; நான் இஸ்ரவேலைப் போக விடுவதில்லை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கள்: எபிரெயருடைய தேவன் எங்களைச் சந்தித்தார்; நாங்கள் வனாந்தரத்தில் மூன்றுநாள் பிரயாணம் போய், எங்கள் தேவனாகிய கர்த்தருக்குப் பலியிடும்படி போகவிடவேண்டும்; போகாதிருந்தால், அவர் கொள்ளை நோயும் பட்டயமும் எங்கள் மேல் வரப்பண்ணுவார் எ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கள்: எபிரெயருடைய தேவன் எங்களைச் சந்தித்தார்; நாங்கள் வனாந்தரத்தில் மூன்றுநாள் பிரயாணம் போய், எங்கள் தேவனாகிய கர்த்தருக்குப் பலியிடும்படி போகவிடவேண்டும்; போகாதிருந்தால், அவர் கொள்ளை நோயும் பட்டயமும் எங்கள் மேல் வரப்பண்ணுவார் எ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கள்: எபிரெயருடைய தேவன் எங்களைச் சந்தித்தார்; நாங்கள் வனாந்தரத்தில் மூன்றுநாள் பிரயாணம் போய், எங்கள் தேவனாகிய கர்த்தருக்குப் பலியிடும்படி போகவிடவேண்டும்; போகாதிருந்தால், அவர் கொள்ளை நோயும் பட்டயமும் எங்கள் மேல் வரப்பண்ணுவார்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கிப்தின் ராஜா அவர்களை நோக்கி: மோசேயும் ஆரோனுமாகிய நீங்கள் ஜனங்களைத் தங்கள் வேலைகளைவிட்டுக் கலையப் பண்ணுகிறது என்ன? உங்கள் சுமைகளைச் சுமக்கப் போங்கள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கிப்தின் ராஜா அவர்களை நோக்கி: மோசேயும் ஆரோனுமாகிய நீங்கள் ஜனங்களைத் தங்கள் வேலைகளைவிட்டுக் கலையப் பண்ணுகிறது என்ன? உங்கள் சுமைகளைச் சுமக்கப் போங்கள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னும் பார்வோன்: இதோ, தேசத்தில் ஜனங்கள் மிகுதியாய் இருக்கிறார்கள்; அவர்கள் சுமை சுமக்கிறதை விட்டு ஓய்ந்திருக்கும்படி செய்கிறீர்களே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னும் பார்வோன்: இதோ, தேசத்தில் ஜனங்கள் மிகுதியாய் இருக்கிறார்கள்; அவர்கள் சுமை சுமக்கிறதை விட்டு ஓய்ந்திருக்கும்படி செய்கிறீர்களே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ன்றியும், அந்நாளிலே பார்வோன் ஜனங்களின் ஆளோட்டிகளையும் அவர்கள் தலைவரையும் நோக்கி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ங்கல் வேலைக்கு நீங்கள் முன்போல இனி ஜனங்களுக்கு வைக்கோல் கொடுக்க வேண்டாம்; அவர்கள் தாங்களே போய்த் தங்களுக்கு வைக்கோல் சேர்க்கட்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ங்கல் வேலைக்கு நீங்கள் முன்போல இனி ஜனங்களுக்கு வைக்கோல் கொடுக்க வேண்டாம்; அவர்கள் தாங்களே போய்த் தங்களுக்கு வைக்கோல் சேர்க்கட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முன்செய்து கொடுத்த கணக்கின்படியே செங்கல் செய்யும்படி சொல்லுங்கள்; அதிலே நீங்கள் ஒன்றும் குறைக்க வேண்டாம், அவர்கள் சோம்பலாய் இருக்கிறார்கள்; அதினால் நாங்கள் போய் எங்கள் தேவனுக்குப் பலியிடுவோம் என்று கூக்குரலிடு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முன்செய்து கொடுத்த கணக்கின்படியே செங்கல் செய்யும்படி சொல்லுங்கள்; அதிலே நீங்கள் ஒன்றும் குறைக்க வேண்டாம், அவர்கள் சோம்பலாய் இருக்கிறார்கள்; அதினால் நாங்கள் போய் எங்கள் தேவனுக்குப் பலியிடுவோம் என்று கூக்குரலிடு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மனிதர் மேல் முன்னிலும் அதிக வேலையைச் சுமத்துங்கள், அதில் அவர்கள் கஷ்டப்படட்டும்: வீண் வார்த்தைகளுக்கு அவர்கள் செவிகொடுக்க விடாதிருங்கள் என்று கட்டளையிட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மனிதர் மேல் முன்னிலும் அதிக வேலையைச் சுமத்துங்கள், அதில் அவர்கள் கஷ்டப்படட்டும்: வீண் வார்த்தைகளுக்கு அவர்கள் செவிகொடுக்க விடாதிருங்கள் என்று கட்டளையி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ஜனங்களின் ஆளோட்டிகளும் அவர்கள் தலைவர்களும் புறப்பட்டுப் போய் ஜனங்களை நோக்கி: உங்களுக்கு வைக்கோல் கொடுப்பதில்லை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ஜனங்களின் ஆளோட்டிகளும் அவர்கள் தலைவர்களும் புறப்பட்டுப் போய் ஜனங்களை நோக்கி: உங்களுக்கு வைக்கோல் கொடுப்பதில்லை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ே போய் உங்களுக்கு அகப்படுகிற இடங்களில் வைக்கோல் சம்பாதியுங்கள்; ஆனாலும் உங்கள் வேலையில் ஒன்றும் குறைக்கப்படுவதில்லை என்று பார்வோன் சொல்லுகிறார் என்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ே போய் உங்களுக்கு அகப்படுகிற இடங்களில் வைக்கோல் சம்பாதியுங்கள்; ஆனாலும் உங்கள் வேலையில் ஒன்றும் குறைக்கப்படுவதில்லை என்று பார்வோன் சொல்லுகிறார் என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வைக்கோலுக்குப் பதிலாகத் தாளடிகளைச் சேர்க்கும்படி ஜனங்கள் எகிப்து தேசம் எங்கும் சிதறிப்போ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ளோட்டிகள் அவர்களை நோக்கி: வைக்கோலிருந்த நாளில் செய்தபடியே உங்கள் வேலைகளை ஒவ்வொரு நாளிலும் செய்து முடியுங்கள் என்று சொல்லி, அவர்களைத் துரிதப்படுத்தி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ளோட்டிகள் அவர்களை நோக்கி: வைக்கோலிருந்த நாளில் செய்தபடியே உங்கள் வேலைகளை ஒவ்வொரு நாளிலும் செய்து முடியுங்கள் என்று சொல்லி, அவர்களைத் துரிதப்படுத்த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ார்வோனுடைய ஆளோட்டிகள் இஸ்ரவேல் புத்திரர்மேல் வைத்த அவர்களுடைய தலைவர்களை நோக்கி: செங்கல் வேலையில் நீங்கள் முன் செய்தது போல நேற்றும் இன்றும் ஏன் செய்யவில்லை என்று கேட்டு, அவர்களை அடித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ார்வோனுடைய ஆளோட்டிகள் இஸ்ரவேல் புத்திரர்மேல் வைத்த அவர்களுடைய தலைவர்களை நோக்கி: செங்கல் வேலையில் நீங்கள் முன் செய்தது போல நேற்றும் இன்றும் ஏன் செய்யவில்லை என்று கேட்டு, அவர்களை அடித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இஸ்ரவேல் புத்திரரின் தலைவர் பார்வோனிடத்தில் போய்ச் சத்தமிட்டு: உமது அடியாருக்கு நீர் இப்படிச் செய்கிறது என்ன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து அடியாருக்கு வைக்கோல் கொடாதிருந்தும், செங்கல் அறுத்துத் தீரவேண்டும் என்று எங்களுக்குச் சொல்லுகிறார்கள்; உம்முடைய ஜனங்களிடத்தில் குற்றமிருக்க, உமது அடியாராகிய நாங்கள் அடிக்கப்படுகிறோம் என்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து அடியாருக்கு வைக்கோல் கொடாதிருந்தும், செங்கல் அறுத்துத் தீரவேண்டும் என்று எங்களுக்குச் சொல்லுகிறார்கள்; உம்முடைய ஜனங்களிடத்தில் குற்றமிருக்க, உமது அடியாராகிய நாங்கள் அடிக்கப்படுகிறோம் என்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அவன்: நீங்கள் சோம்பலாயிருக்கிறீர்கள், சோம்பலாயிருக்கிறீர்கள்; அதினால்தான் போக வேண்டும், கர்த்தருக்குப் பலியிடவேண்டும் என்கிறீ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அவன்: நீங்கள் சோம்பலாயிருக்கிறீர்கள், சோம்பலாயிருக்கிறீர்கள்; அதினால்தான் போக வேண்டும், கர்த்தருக்குப் பலியிடவேண்டும் என்கிறீ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ோய், வேலைசெய்யுங்கள், உங்களுக்கு வைக்கோல் கொடுக்கப்படுவதில்லை; ஆனாலும் கணக்கின்படியே நீங்கள் செங்கலை ஒப்புவிக்கவேண்டும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ோய், வேலைசெய்யுங்கள், உங்களுக்கு வைக்கோல் கொடுக்கப்படுவதில்லை; ஆனாலும் கணக்கின்படியே நீங்கள் செங்கலை ஒப்புவிக்கவேண்டும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ஒவ்வொரு நாளிலும் அறுத்துத் தீரவேண்டிய செங்கலிலே ஒன்றும் குறைக்கப்படாது என்று சொல்லப்பட்டதினாலே, இஸ்ரவேல் புத்திரரின் தலைவர் தங்களுக்கு இக்கட்டு வந்தது என்று கண்ட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ஒவ்வொரு நாளிலும் அறுத்துத் தீரவேண்டிய செங்கலிலே ஒன்றும் குறைக்கப்படாது என்று சொல்லப்பட்டதினாலே, இஸ்ரவேல் புத்திரரின் தலைவர் தங்களுக்கு இக்கட்டு வந்தது என்று கண்ட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ார்வோனுடைய சமுகத்தைவிட்டுப் புறப்படுகையில், வழியில் நின்ற மோசேக்கும் ஆரோனுக்கும் எதிர்ப்பட்ட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ை நோக்கி: நீங்கள் பார்வோனின் கண்களுக்கு முன்பாகவும் அவருடைய ஊழியக்காரரின் கண்களுக்கு முன்பாகவும் எங்கள் வாசனையைக் கெடுத்து, எங்களைக் கொல்லும்படி அவர்கள் கையிலே பட்டயத்தைக் கொடுத்ததினிமித்தம், கர்த்தர் உங்களைப் பார்த்து நியாயம் தீர்க்கக்கடவர் என்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ை நோக்கி: நீங்கள் பார்வோனின் கண்களுக்கு முன்பாகவும் அவருடைய ஊழியக்காரரின் கண்களுக்கு முன்பாகவும் எங்கள் வாசனையைக் கெடுத்து, எங்களைக் கொல்லும்படி அவர்கள் கையிலே பட்டயத்தைக் கொடுத்ததினிமித்தம், கர்த்தர் உங்களைப் பார்த்து நியாயம் தீர்க்கக்கடவர் என்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மோசே கர்த்தரிடத்தில் திரும்பிப்போய்: ஆண்டவரே, இந்த ஜனங்களுக்குத் தீங்கு வரப் பண்ணினதென்ன? ஏன் என்னை அனுப்பினீர்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உமது நாமத்தைக்கொண்டு பேசும்படி பார்வோனிடத்தில் பிரவேசித்தது முதல் அவன் இந்த ஜனங்களை உபத்திரவப்படுத்துகிறான்; நீர் உம்முடைய ஜனங்களை விடுதலையாக்கவில்லையே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உமது நாமத்தைக்கொண்டு பேசும்படி பார்வோனிடத்தில் பிரவேசித்தது முதல் அவன் இந்த ஜனங்களை உபத்திரவப்படுத்துகிறான்; நீர் உம்முடைய ஜனங்களை விடுதலையாக்கவில்லையே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6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ತರುವಾಯ ಮೋಶೆಯೂ ಆರೋನನೂ ಹೋಗಿ ಫರೋಹನಿಗೆ--ಇಸ್ರಾಯೇಲಿನ ದೇವರಾದ ಕರ್ತನು--ಅರಣ್ಯದಲ್ಲಿ ನನ್ನ ಜನರು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್ಬವನ್ನಾಚರಿಸುವದಕ್ಕೆ ಅವರನ್ನು ಹೋಗಗೊಡಿಸು ಎಂದು ಹೇಳುತ್ತಾನೆ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ಫರೋಹನು--ನಾನು ಆತನ ಸ್ವರಕ್ಕೆ ವಿಧೇಯನಾಗಿ ಇಸ್ರಾಯೇಲ್ಯರನ್ನು ಕಳುಹಿಸಿ ಬಿಡುವಂತೆ ಆ ಕರ್ತನು ಯಾರು? ಆ ಕರ್ತ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ರಿಯೆನು ಮತ್ತು ಇಸ್ರಾಯೇಲ್ಯರನ್ನು ಕಳುಹಿಸುವದಿ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ಅವರು ಫರೋಹ ನಿಗೆ--ಇಬ್ರಿಯರ ದೇವರು ನಮ್ಮನ್ನು ಎದುರುಗೊಂಡಿ ದ್ದಾನೆ; ಆದದರಿಂದ ನಾವು ಅರಣ್ಯದಲ್ಲಿ ಮೂರು ದ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ಯಾಣಮಾಡಿ ನಮ್ಮ ದೇವರಾದ ಕರ್ತನಿಗೆ ಬಲಿ ಅರ್ಪಿಸುವದಕ್ಕಾಗಿ ನಾವು ಹೋಗಬೇಕು; ಇಲ್ಲ ವಾದರೆ ಆತನು ವ್ಯಾಧಿಯಿಂದಲಾ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ತ್ತಿಯಿಂದ ಲಾದರೂ ನಮ್ಮನ್ನು ಸಂಹಾರ ಮಾಡಾನು ಎಂದ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ಐಗುಪ್ತದ ಅರಸನು ಅವರಿಗೆ--ಮೋಶೆಯೇ, ಆರೋನನೇ, ಜನರು ತಮ್ಮ ಕೆಲಸ ಗಳನ್ನು ಮಾಡದಂತೆ ಯಾಕೆ ಮಾಡುತ್ತೀರಿ?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ಟ್ಟೀಕೆಲಸಗಳಿಗೆ ಹೋಗ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ಫರೋ ಹನು--ಇಗೋ, ಈಗ ದೇಶದ ಜನರು ಹೆಚ್ಚಿದ್ದಾರೆ; ನೀವು ಅವರನ್ನು ಅವರ ಬಿಟ್ಟೀಕೆಲಸಗಳಿಂದ ನಿಲ್ಲಿಸಿ ಬಿಡುತ್ತೀ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ದೇ ದಿನದಲ್ಲಿ ಫರೋಹನು ಬಿಟ್ಟೀಕೆಲಸ ಮಾಡಿಸುವವರಿಗೂ ಅವರ ಅಧಿಕಾರಿ ಗಳಿಗೂ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ೀವು ಇನ್ನು ಇಟ್ಟಿಗೆಗಳನ್ನು ಮಾಡುವದಕ್ಕೆ ಮೊದಲಿನ ಹಾಗೆ ಜನರಿಗೆ ಹುಲ್ಲನ್ನು ಕೊಡಬೇಡಿರಿ. ಅವರೇ ಹೋಗಿ ಹುಲ್ಲ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ಡಿಸಿಕೊಳ್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ರು ಈ ವರೆಗೆ ಮಾಡಿದ ಇಟ್ಟಿಗೆಗಳ ಲೆಕ್ಕದಲ್ಲಿ ಏನೂ ಕಡಿಮೆ ಮಾಡಬಾರದೆಂದು ಅವರಿಗೆ ಹೇಳಬೇಕು. ಅವರು ಮೈಗಳ್ಳರ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ದರಿಂದ ಅವರು--ನಾವು ಹೋಗಿ ನಮ್ಮ ದೇವರಿಗೆ ಬಲಿ ಅರ್ಪಿಸೋಣ ಎಂದು ಕೂಗ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ಈ ಜನರು ವ್ಯರ್ಥವಾದ ಮಾತುಗಳಿಗೆ ಲಕ್ಷ್ಯಕೊಡದಂತೆ ಅವರ ಮೇಲೆ ಹೆಚ್ಚು ಕೆಲಸಗಳನ್ನು ಹೊರಿಸಿರಿ, ಅವರು ದುಡಿಯಲಿ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ಜ್ಞಾಪ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ಗ ಬಿಟ್ಟೀಕೆಲಸವನ್ನು ಮಾಡಿಸುವವರೂ ಅಧಿ ಕಾರಿಗಳೂ ಹೊರಗೆಹೋಗಿ ಜನರಿಗೆ--ಫರೋಹನು ಹೀಗೆ ಹೇಳುತ್ತಾನೆ--ನಾನು ನಿ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ುಲ್ಲು ಕೊಡು 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ಿಮಗೆ ಹುಲ್ಲು ಎಲ್ಲಿ ದೊರಕುವದೋ ಅಲ್ಲಿಗೆ ನೀವೇ ಹೋಗಿ ತಕ್ಕೊಳ್ಳಿರಿ; ಆದಾಗ್ಯೂ ನಿಮ್ಮ ಕೆಲಸವು ಏ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ಡಿಮೆಯಾಗಬಾರದು ಎಂದು ಹೇಳಿ ದ್ದಾ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ಗ ಜನರು ಹುಲ್ಲಿಗೆ ಬದಲಾಗಿ ಕೂಳೆ ಕೂಡಿಸಿಕೊಳ್ಳುವದಕ್ಕೆ ಐಗುಪ್ತದೇಶದಲ್ಲೆಲ್ಲಾ ಚದರಿ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ಇದಲ್ಲದೆ ಬಿಟ್ಟೀಕೆಲಸ ಮಾಡಿಸು ವವರು--ಹುಲ್ಲು ಇದ್ದಾಗ ನಿಮ್ಮ ಕೆಲಸಗಳನ್ನು ಮಾಡಿ ದಂತೆಯೇ ಪ್ರತಿಯೊಂದು ದಿನದಲ್ಲಿ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ನದ ಕೆಲಸ ವನ್ನು ತೀರಿಸಿಬಿಡಬೇಕು ಎಂದು ಹೇಳಿ ಅವರನ್ನು ತ್ವರೆಪಡ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ಸ್ರಾಯೇಲ್ಯರು ಬಿಟ್ಟೀಕೆಲಸ ಮಾಡಿಸುವಂತೆ ಫರೋಹನ ಅಧಿಕಾರಿಗಳು ನೇಮಿಸಿ ದವರಿಗೆ--ನೀವು ಮೊದಲು ಇಟ್ಟಿಗೆ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ೆಕ್ಕವನ್ನು ಒಪ್ಪಿಸಿದಂತೆ ನಿನ್ನೆ ಈ ಹೊತ್ತು ಯಾಕೆ ಒಪ್ಪಿಸಲಿಲ್ಲ ಎಂದು ಹೇಳಿ ಅವರನ್ನು ಹೊಡ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ಇಸ್ರಾಯೇಲ್‌ ಮಕ್ಕಳ ಅಧಿಕಾರಿಗಳು ಫರೋ ಹನ ಬಳಿಗೆ ಹೋಗಿ--ಯಾಕೆ ನಿನ್ನ ದಾಸರಿಗೆ ಹೀಗೆ ಮಾಡುತ್ತ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ಿನ್ನ ದಾಸರಿಗೆ ಅವರು ಹುಲ್ಲು ಕೊಡದೆ--ಇಟ್ಟಿಗೆಗಳನ್ನು ಮಾಡಿರಿ ಎಂದು ನಮಗೆ ಹೇಳುತ್ತಾರೆ. ಇಗೋ, ನಿನ್ನ ದಾಸ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ಡೆಯುತ್ತಾರೆ. ಆದರೆ ನಿನ್ನ ಸ್ವಂತ ಜನರಲ್ಲಿಯೇ ತಪ್ಪು ಇದೆ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ದಕ್ಕೆ ಅವನು--ನೀವು ಮೈಗಳ್ಳರು, ನೀವು ಮೈಗಳ್ಳರಾದ ಕಾರಣ--ನಾವು ಹೋಗಿ ಕರ್ತನಿಗೆ ಬಲಿಯರ್ಪಿಸುತ್ತೇವೆ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ನುತ್ತ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ದದ ರಿಂದ ಈಗ ಹೋಗಿ ಕೆಲಸಮಾಡಿರಿ, ಹುಲ್ಲನ್ನು ನಿಮಗೆ ಕೊಡುವದಕ್ಕಾಗುವದಿಲ್ಲ. ಆದಾಗ್ಯೂ ನೇಮಿಸಿದ್ದ ಇಟ್ಟಿಗೆ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ವು ಕೊಡಬೇಕ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ದಿನದಿನವೂ ಒಪ್ಪಿಸಬೇಕಾದ ಇಟ್ಟಿಗೆಗಳ ಲೆಕ್ಕ ಕಡಿಮೆಯಾಗಬಾರದೆಂದು ಅಪ್ಪಣೆಯಾದದ್ದರಿಂದ ಇಸ್ರಾಯೇಲ್‌ ಅಧಿಕಾರಿ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ಾವು ದುರವಸ್ಥೆಯಲ್ಲಿ ದ್ದೇವೆಂದು ತಿಳು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ವರು ಫರೋಹ ನಿಂದ ಹೊರಗೆ ಬಂದಾಗ ದಾರಿಯಲ್ಲಿ ನಿಂತಿದ್ದ ಮೋಶೆಯನ್ನೂ ಆರೋನನನ್ನೂ ಸಂಧ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ಅವ ರಿಗೆ--ಕರ್ತನು ನಿಮ್ಮನ್ನು ನೋಡಿ ನ್ಯಾಯತೀರಿಸಲಿ; ನೀವೇ ಫರೋಹನ ಮುಂದೆಯೂ ಅವನ ದಾಸರ ಮುಂದೆಯೂ ನಮ್ಮನ್ನು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ಸಿಕೊಳ್ಳುವಂತೆ ಮಾಡಿದಿರಿ, ನಮ್ಮನ್ನು ಸಂಹರಿಸುವದಕ್ಕೆ ನೀವು ಅವರ ಕೈಗೆ ಕತ್ತಿಯನ್ನು ಕೊಟ್ಟಿರಿ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ಗ ಮೋಶೆಯು ಕರ್ತನ ಬಳಿಗೆ ಬಂದು--ಕರ್ತನೇ, ಈ ಜನರಿಗೆ ಯಾಕೆ ಕೇಡನ್ನು ಮಾಡಿದಿ? ಯಾಕೆ ನನ್ನನ್ನು ಕಳುಹಿಸಿದ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ಾನು ಫರೋಹನ ಬಳಿಗೆ ಬಂದು ನಿನ್ನ ಹೆಸರಿನಲ್ಲಿ ಮಾತನಾಡಿದಂದಿನಿಂದ ಈ ಜನರಿಗೆ ಅವನು ಕೇಡನ್ನೇ ಮಾಡುತ್ತಾನೆ.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ಜನರನ್ನು ತಪ್ಪಿಸಲಿಲ್ಲವಲ್ಲಾ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2026-10-20T03:36:38Z</dcterms:created>
  <dcterms:modified xsi:type="dcterms:W3CDTF">2026-10-20T03:36:38Z</dcterms:modified>
  <dc:title>ವಿಮೋಚನಾಕಾಂಡ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