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உனக்கு விரோதமாக வந்து உன் வஸ்திரத்து ஓரங்களை உன் முகமட்டும் தூக்கியெடுத்து, ஜாதிகளுக்கு உன் நிர்வாணத்தையும் ராஜ்யங்களுக்கு உன் மானத்தையும் தெரியப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உனக்கு விரோதமாக வந்து உன் வஸ்திரத்து ஓரங்களை உன் முகமட்டும் தூக்கியெடுத்து, ஜாதிகளுக்கு உன் நிர்வாணத்தையும் ராஜ்யங்களுக்கு உன் மானத்தையும் தெரியப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மேல் தீட்டானவைகளை எறிந்து உன்னைக் கனவீனப்படுத்தி, உன்னை வேடிக்கையாக்கிப்போ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உன்னைக் காண்கிறவனெல்லாம் நினிவே பாழாய்ப்போயிற்று, அதற்காகப் புலம்புகிறவர்கள் யார்? ஆறுதல் சொல்லுகிறவர்களை உனக்கு எங்கே தேடுவேனென்று சொல்லி உன்னைவிட்டோடிப்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உன்னைக் காண்கிறவனெல்லாம் நினிவே பாழாய்ப்போயிற்று, அதற்காகப் புலம்புகிறவர்கள் யார்? ஆறுதல் சொல்லுகிறவர்களை உனக்கு எங்கே தேடுவேனென்று சொல்லி உன்னைவிட்டோடிப்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திகள் மத்தியிலிருந்த நோ அம்மோனைப்பார்க்கிலும் நீ சிரேஷ்டமோ? அதைச் சுற்றிலும் தண்ணீர் இருந்தது; சமுத்திரம் அதின் அரணும், சமுத்திரக்கால் அதின் மதிலு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திகள் மத்தியிலிருந்த நோ அம்மோனைப்பார்க்கிலும் நீ சிரேஷ்டமோ? அதைச் சுற்றிலும் தண்ணீர் இருந்தது; சமுத்திரம் அதின் அரணும், சமுத்திரக்கால் அதின் மதிலு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த்தியோப்பியாவும் எகிப்தும் எண்ணிறந்த சேனையால் அதற்குப் பெலனாக இருந்தது; பூத்தும் லூபீமும் அதற்குச் சகாய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னும் அவள் குடிவிலக்கப்பட்டுச் சிறையிருப்பிலே கொண்டுபோகப்பட்டாள்; அவள் குழந்தைகள் எல்லா வீதிகளின் முகனைகளிலும் மோதியடிக்கப்பட்டார்கள்; அவளுடைய கனவான்கள்பேரில் சீட்டுப்போட்டார்கள்; அவளுடைய பெரியவர்கள் எல்லாரும் சங்கிலிகளால் கட்டப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னும் அவள் குடிவிலக்கப்பட்டுச் சிறையிருப்பிலே கொண்டுபோகப்பட்டாள்; அவள் குழந்தைகள் எல்லா வீதிகளின் முகனைகளிலும் மோதியடிக்கப்பட்டார்கள்; அவளுடைய கனவான்கள்பேரில் சீட்டுப்போட்டார்கள்; அவளுடைய பெரியவர்கள் எல்லாரும் சங்கிலிகளால் கட்ட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ும் வெறிகொண்டு ஒளித்துக்கொள்வாய்; நீயும் உன் சத்துருவுக்குத் தப்ப அரணான கோட்டையைத் தேடுவ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அரண்களெல்லாம் முதல்பழுக்கும் பழங்களுள்ள அத்திமரங்களைப்போல இருக்கும்; அவைகள் குலுக்கப்பட்டால் அவைகளின் பழம் தின்கிறவன் வாயிலே விழ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அரண்களெல்லாம் முதல்பழுக்கும் பழங்களுள்ள அத்திமரங்களைப்போல இருக்கும்; அவைகள் குலுக்கப்பட்டால் அவைகளின் பழம் தின்கிறவன் வாயிலே விழ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உன் நடுவில் இருக்கிற ஜனங்கள் பேடிகள்; உன் தேசத்தின் வாசல்கள் உன் சத்துருவுக்குமுன் திறவுண்டுபோகும்; அக்கினி உன் தாழ்ப்பாள்களைப் பட்ச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உன் நடுவில் இருக்கிற ஜனங்கள் பேடிகள்; உன் தேசத்தின் வாசல்கள் உன் சத்துருவுக்குமுன் திறவுண்டுபோகும்; அக்கினி உன் தாழ்ப்பாள்களைப் பட்ச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ற்றிக்கைக்குத் தண்ணீர்மொண்டு வை, உன் அரண்களைப் பலப்படுத்து; சேற்றிலே போய்க் களிமண் மிதி, சூளையைக் கெட்டிப்படுத்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ற்றிக்கைக்குத் தண்ணீர்மொண்டு வை, உன் அரண்களைப் பலப்படுத்து; சேற்றிலே போய்க் களிமண் மிதி, சூளையைக் கெட்டிப்படுத்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அக்கினி உன்னைப் பட்சிக்கும், பட்டயம் உன்னைச் சங்கரிக்கும்; அது பச்சைக்கிளிகளைப்போல் உன்னைப் பட்சித்துப்போடும்; உன்னைப் பச்சைக்கிளிகளத்தனையாக்கிக்கொள், உன்னை வெட்டுக்கிளிகளத்தனையாக்கிக்கொ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அக்கினி உன்னைப் பட்சிக்கும், பட்டயம் உன்னைச் சங்கரிக்கும்; அது பச்சைக்கிளிகளைப்போல் உன்னைப் பட்சித்துப்போடும்; உன்னைப் பச்சைக்கிளிகளத்தனையாக்கிக்கொள், உன்னை வெட்டுக்கிளிகளத்தனையாக்கிக்கொ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ர்த்தகரை வானத்து நட்சத்திரங்களிலும் அதிகமாக்கினாய்; இந்த பச்சைக்கிளிகள் பரவிப் பறந்துபோ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குடவர்த்தனர் வெட்டுக்கிளிகளுக்கும் உன் தளகர்த்தர் பெருங்கிளிகளுக்கும் சமானமாயிருக்கிறார்கள்; அவைகள் குளிர்ச்சியான நாளில் வேலிகளில் பாளையமிறங்கி, சூரியன் உதித்தமாத்திரத்தில் பறந்துபோம்; பின்பு அவைகள் இருக்கும் இடமின்னதென்று தெரிய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குடவர்த்தனர் வெட்டுக்கிளிகளுக்கும் உன் தளகர்த்தர் பெருங்கிளிகளுக்கும் சமானமாயிருக்கிறார்கள்; அவைகள் குளிர்ச்சியான நாளில் வேலிகளில் பாளையமிறங்கி, சூரியன் உதித்தமாத்திரத்தில் பறந்துபோம்; பின்பு அவைகள் இருக்கும் இடமின்னதென்று தெரிய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குடவர்த்தனர் வெட்டுக்கிளிகளுக்கும் உன் தளகர்த்தர் பெருங்கிளிகளுக்கும் சமானமாயிருக்கிறார்கள்; அவைகள் குளிர்ச்சியான நாளில் வேலிகளில் பாளையமிறங்கி, சூரியன் உதித்தமாத்திரத்தில் பறந்துபோம்; பின்பு அவைகள் இருக்கும் இடமின்னதென்று தெரிய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சீரியா ராஜாவே, உன் மேய்ப்பர்கள் உறங்குவார்கள்; உன் பிரபலஸ்தர் படுத்திருப்பார்கள்; உன் ஜனங்கள் பர்வதங்களின்மேல் சிதறியிருக்கிறார்கள், அவைகளைக் கூட்டிச் சேர்ப்பவன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சீரியா ராஜாவே, உன் மேய்ப்பர்கள் உறங்குவார்கள்; உன் பிரபலஸ்தர் படுத்திருப்பார்கள்; உன் ஜனங்கள் பர்வதங்களின்மேல் சிதறியிருக்கிறார்கள், அவைகளைக் கூட்டிச் சேர்ப்பவன்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ொறுங்குதலுக்குப் பரிகாரம் இல்லை; உன் காரியம் கொடியது; உன் செய்தியைக் கேட்பவர் யாவரும் உன்பேரில் கைகொட்டுவார்கள்; உன் பொல்லாப்பு எந்நேரமும் யார்பேரிலேதான் பாயாமற்போயிற்று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ொறுங்குதலுக்குப் பரிகாரம் இல்லை; உன் காரியம் கொடியது; உன் செய்தியைக் கேட்பவர் யாவரும் உன்பேரில் கைகொட்டுவார்கள்; உன் பொல்லாப்பு எந்நேரமும் யார்பேரிலேதான் பாயாமற்போயிற்று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த்தப்பழிகளின் நகரத்திற்கு ஐயோ! அது வஞ்சகத்தினாலும் கொடுமையினாலும் நிறைந்திருக்கிறது; கொள்ளை ஓயாமல் நட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க்குகளின் ஓசையும், உருளைகளின் அதிர்ச்சியும், குதிரைகளின் பாய்ச்சலும், இரதங்கள் கடகடவென்று ஓடுகிற சத்தம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ரர் குதிரை ஏறுகிறதும், பட்டயங்கள் துலங்குகிறதும், ஈட்டிகள் மின்னுகிறதும் வெட்டுண்டவர்களின் திரளும், பிரேதங்களின் ஏராளமும் அங்கே உண்டாயிருக்கும்; பிணங்களுக்குத் தொகையில்லை; அவர்கள் பிணங்களில் இடறிவிழ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ரர் குதிரை ஏறுகிறதும், பட்டயங்கள் துலங்குகிறதும், ஈட்டிகள் மின்னுகிறதும் வெட்டுண்டவர்களின் திரளும், பிரேதங்களின் ஏராளமும் அங்கே உண்டாயிருக்கும்; பிணங்களுக்குத் தொகையில்லை; அவர்கள் பிணங்களில் இடறிவிழ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வேசித்தனங்களினால் ஜாதிகளையும் தன் சூனியங்களினால் வம்சங்களையும் விற்கிற மகா சூனியக்காரியும் ரூபவதியுமாயிருக்கிற வேசியினுடைய திரளான வேசித்தனங்களினிமித்த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வேசித்தனங்களினால் ஜாதிகளையும் தன் சூனியங்களினால் வம்சங்களையும் விற்கிற மகா சூனியக்காரியும் ரூபவதியுமாயிருக்கிற வேசியினுடைய திரளான வேசித்தனங்களினிமித்த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ೈನ್ಯಗಳ ಕರ್ತನು ಹೇಳುವದೇ ನಂದರೆ--ಇಗೋ, ನಾನು ನಿನಗೆ ವಿರೋಧವಾಗಿ ದ್ದೇನೆ; ನಿನ್ನ ಸೆರಗುಗಳನ್ನು ನಿನ್ನ ಮುಖ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 ಜನಾಂಗಗಳಿಗೆ ನಿನ್ನ ನಾಚಿಕೆಯನ್ನೂ ರಾಜ್ಯಗಳಿಗೆ ನಿನ್ನ ನಿಂದೆಯ ಬೆತ್ತಲೆತನವನ್ನೂ ತೋರ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ಸಹ್ಯವಾದವುಗಳನ್ನು ನಿನ್ನ ಮೇಲೆ ಹಾಕಿ ನಿನ್ನನ್ನು ನೀಚಳನ್ನಾಗಿ ಮಾಡಿ ನಿನ್ನನ್ನು ನೋಟಕ್ಕೆ ಇ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ಆಗುವದೇನಂದರೆ, ನಿನ್ನನ್ನು ನೋಡುವವ ರೆಲ್ಲರೂ ನಿನ್ನಿಂದ ಓಡಿಹೋಗಿ ನಿನೆವೆ ಹಾಳಾಯಿತು; ಅದಕ್ಕೆ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ಂತೆಪಡುವರು, ನಿನಗಾಗಿ ಆದರಿ ಸುವವರನ್ನು ನಾನು ಎಲ್ಲಿಂದ ಹುಡುಕಲಿ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ದಿಗಳ ಬಳಿ ನೆಲೆಯಾಗಿದ್ದ ಅಮೋನಿಗಿಂತ ನೀನು ಒಳ್ಳೆಯವಳೋ? ಅದರ ಸುತ್ತಲೂ ನೀರಿತ್ತು; ಅದರ ಬಲವು ಸಮುದ್ರವೇ; ಸಮುದ್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ಗೋಡೆ 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ೂಷೂ ಐಗುಪ್ತವೂ ಅದರ ಬಲ ವಾಗಿದ್ದವು; ಮತ್ತು ಲೆಕ್ಕವಿಲ್ಲದ್ದಾಗಿತ್ತು; ಪೂಟರೂ ಲೂಬ್ಯರೂ ನಿನ್ನ ಸಹಾಯಕ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ಅದು ಸೆರೆಯಾಗಿ ದೇಶಾಂತರಕ್ಕೆ ಹೋಯಿತು; ಅದರ ಕೂಸುಗಳು ಸಹ ಎಲ್ಲಾ ಬೀದಿಗಳ ತುದಿಗಳಲ್ಲಿ ಜಜ್ಜ ಲ್ಪಟ್ಟವು;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ನವುಳ್ಳವರಿಗೋಸ್ಕರ ಚೀಟು ಹಾಕಿದರು; ಅದರ ಮಹನೀಯರೆಲ್ಲರೂ ಸಂಕೋಲೆ ಗಳಿಂದ ಕಟ್ಟ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ಸಹ ಅಮಲೇರಿದ್ದೀ, ಅಡಗಿಕೊಳ್ಳುವಿ; ನೀನು ಸಹ ಶತ್ರುವಿನ ನಿಮಿತ್ತ ತ್ರಾಣ ವನ್ನು ಹುಡುಕ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ಕೋಟೆಗಳೆಲ್ಲಾ ಮೊದಲನೇ ಹಣ್ಣುಗಳುಳ್ಳ ಅಂಜೂರದ ಗಿಡಗಳ ಹಾಗಿರುವವು; ಅಲ್ಲಾಡಿಸಲ್ಪಟ್ಟರೆ ತಿನ್ನುವ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ಲ್ಲಿಯೇ ಬೀ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ಗೋ, ನಿನ್ನ ಮಧ್ಯದಲ್ಲಿರುವ ನಿನ್ನ ಜನರು ಹೆಂಗಸರ ಹಾಗಿದ್ದಾರೆ; ನಿನ್ನ ದೇಶದ ಬಾಗಲುಗಳು ನಿನ್ನ ಶತ್ರ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ಲವಾಗಿ ತೆರೆಯಲ್ಪಡುವವು; ಬೆಂಕಿ ನಿನ್ನ ಅಗುಳಿಗಳನ್ನು ತಿಂದು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ುತ್ತಿಗೆಗೋಸ್ಕರ ನೀರನ್ನು ಸೇದು ನಿನ್ನ ಬಲವಾದ ಕೋಟೆಗಳನ್ನು ಭದ್ರ ಮಾಡು; ಕೆಸರಿನಲ್ಲಿ ಸೇರು ಮಣ್ಣನ್ನು ತುಳ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ಗೆ ಗೂಡನ್ನು ಬಲ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ಲ್ಲೇ ಬೆಂಕಿ ನಿನ್ನನ್ನು ನುಂಗುವದು; ಕತ್ತಿಯು ನಿನ್ನನ್ನು ಕಡಿದುಬಿಡುವದು; ನಾಶಕ ಹುಳದಂತೆ ಅದ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ದುಬಿಡುವದು; ನಾಶಕ ಹುಳದಂತೆ ಬಹು ಮಂದಿಯಾಗು; ಮಿಡತೆಗಳಂತೆ ಬಹು ಮಂದಿಯಾ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ವರ್ತಕರನ್ನು ಆಕಾಶದ ನಕ್ಷತ್ರಗಳಿಗಿಂತ ಹೆಚ್ಚಿ ಸಿದ್ದೀ; ನಾಶಕ ಹುಳವು ನಾಶಮಾಡಿ ಹಾರಿಹೋಗ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ಕಿರೀಟಧಾರಿಗಳು ಮಿಡತೆಗಳ ಹಾಗೆಯೂ ನಿನ್ನ ಅಧಿಪತಿಗಳು ತಂಪಾದ ದಿನದಲ್ಲಿ ಬೇಲಿಗಳೊಳಗೆ ಇಳುಕೊಳ್ಳುವ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ಡತೆಗಳ ಹಾಗೆಯೂ ಇದ್ದಾರೆ; ಸೂರ್ಯನು ಹುಟ್ಟುವಾಗ ಹಾರಿಹೋಗು ತ್ತವೆ; ಆಗ ಅವು ಎಲ್ಲಿರುವವೆಂದು ಅವುಗಳ ಸ್ಥಳ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ಶ್ಶೂರ್ಯದ ಅರಸನೇ, ನಿನ್ನ ಕುರುಬರು ತೂಕಡಿಸುತ್ತಾರೆ, ನಿನ್ನ ಶ್ರೇಷ್ಠರು ಧೂಳಿನಲ್ಲಿ ಬಿದ್ದಿದ್ದಾರೆ; ನಿನ್ನ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ಗಳಲ್ಲಿ ಚದರಿ ಹೋಗಿ ದ್ದಾರೆ; ಕೂಡಿಸುವವರು ಯಾ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ಗಾಯವು ಗುಣಹೊಂದದು; ನಿನ್ನ ಗಾಯ ಕಠಿಣ ವಾದದ್ದು; ನಿನ್ನ ಸುದ್ದಿಯನ್ನು ಕೇಳುವವರೆಲ್ಲರು ನಿನಗೆ ಚಪ್ಪಾಳ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ುವರು; ನಿನ್ನ ಕೆಟ್ಟತನವು ನಿತ್ಯವಾಗಿ ಯಾರ ಮೇಲೆ ಹಾದುಹೋಗದೆ ಇತ್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ರಕ್ತವುಳ್ಳ ಪಟ್ಟಣಕ್ಕೆ ಅಯ್ಯೋ! ಅದೆಲ್ಲಾ ಸುಳ್ಳಿನಿಂದಲೂ ಕಳ್ಳತನದಿಂದಲೂ ತುಂಬಿ ಯದೆ; ಕೊಳ್ಳೆಯನ್ನು ಬಿ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ಚಾವಟಿಗೆ ಚಬುಕಿನ ಶಬ್ದವೂ ಚಕ್ರಗಳ ಧಡಧಡನೆಯ ಶಬ್ದವೂ ಕುದುರೆಗಳ ಕುಣಿದಾಟವೂ ರಥಗಳ ಹಾರಾಟವೂ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ವಾರನು ಹತ್ತುತ್ತಾನೆ, ಕತ್ತಿಗಳು ಮಿಂಚು ತ್ತವೆ. ಈಟಿಗಳು ಥಳಥಳಿಸುತ್ತವೆ, ಹತವಾದವರು ಬಹಳ; ಹೆಣಗಳು ಬಹಳ; ಶವ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ತ್ಯವೇ ಇಲ್ಲ; ಅವರು ಶವಗಳ ಮೇಲೆ ಎಡವ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ೌಂದರ್ಯವುಳ್ಳ ಮಾಟಗಾರ್ತಿಯಾದ ಸೂಳೆಯ ಸೂಳೆತನಗಳು ಬಹಳ; ಅವಳು ತನ್ನ ಸೂಳೆತನಗಳಿಂದ ಜನಾಂಗಗಳನ್ನೂ ತನ್ನ ಮಾಟ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ಗಳನ್ನೂ ಮಾರಿದಳ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2026-10-21T04:46:50Z</dcterms:created>
  <dcterms:modified xsi:type="dcterms:W3CDTF">2026-10-21T04:46:50Z</dcterms:modified>
  <dc:title>ನಹೂಮನು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