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றிஸ்துவானவர் வரப்போகிற நன்மைகளுக்குரிய பிரதான ஆசாரியராய் வெளிப்பட்டு, கையினால் செய்யப்பட்டதாகிய இந்தச் சிருஷ்டிசம்பந்தமான கூடாரத்தின் வழியாக அல்ல, பெரிதும் உத்தமமுமான கூடாரத்தின் வழியாகவ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ெள்ளாட்டுக்கடா, இளங்காளை இவைகளுடைய இரத்தத்தினாலே அல்ல, தம்முடைய சொந்த இரத்தத்தினாலும் ஒரேதரம் மகா பரிசுத்த ஸ்தலத்திலே பிரவேசித்து, நித்திய மீட்பை உண்டுபண்ண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ெள்ளாட்டுக்கடா, இளங்காளை இவைகளுடைய இரத்தத்தினாலே அல்ல, தம்முடைய சொந்த இரத்தத்தினாலும் ஒரேதரம் மகா பரிசுத்த ஸ்தலத்திலே பிரவேசித்து, நித்திய மீட்பை உண்டுபண்ண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ெள்ளாட்டுக்கடா, இளங்காளை இவைகளுடைய இரத்தத்தினாலே அல்ல, தம்முடைய சொந்த இரத்தத்தினாலும் ஒரேதரம் மகா பரிசுத்த ஸ்தலத்திலே பிரவேசித்து, நித்திய மீட்பை உண்டுபண்ண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ெப்படியெனில், காளை வெள்ளாட்டுக்கடா இவைகளின் இரத்தமும், தீட்டுப்பட்டவர்கள்மேல் தெளிக்கப்பட்ட கடாரியின் சாம்பலும், சரீரசுத்தியுண்டாகும்படி பரிசுத்தப்படுத்துமானா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ெப்படியெனில், காளை வெள்ளாட்டுக்கடா இவைகளின் இரத்தமும், தீட்டுப்பட்டவர்கள்மேல் தெளிக்கப்பட்ட கடாரியின் சாம்பலும், சரீரசுத்தியுண்டாகும்படி பரிசுத்தப்படுத்துமானா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த்திய ஆவியினாலே தம்மைத்தாமே பழுதற்ற பலியாக தேவனுக்கு ஒப்புக்கொடுத்த கிறிஸ்துவினுடைய இரத்தம் ஜீவனுள்ள தேவனுக்கு ஊழியஞ்செய்வதற்கு உங்கள் மனச்சாட்சியைச் செத்தக்கிரியைகளறச் சுத்திகரிப்பது எவ்வளவு நிச்சயம்!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த்திய ஆவியினாலே தம்மைத்தாமே பழுதற்ற பலியாக தேவனுக்கு ஒப்புக்கொடுத்த கிறிஸ்துவினுடைய இரத்தம் ஜீவனுள்ள தேவனுக்கு ஊழியஞ்செய்வதற்கு உங்கள் மனச்சாட்சியைச் செத்தக்கிரியைகளறச் சுத்திகரிப்பது எவ்வளவு நிச்சயம்!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ித்திய ஆவியினாலே தம்மைத்தாமே பழுதற்ற பலியாக தேவனுக்கு ஒப்புக்கொடுத்த கிறிஸ்துவினுடைய இரத்தம் ஜீவனுள்ள தேவனுக்கு ஊழியஞ்செய்வதற்கு உங்கள் மனச்சாட்சியைச் செத்தக்கிரியைகளறச் சுத்திகரிப்பது எவ்வளவு நிச்சயம்!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முதலாம் உடன்படிக்கையின் காலத்திலே நடந்த அக்கிரமங்களை நிவிர்த்திசெய்யும்பொருட்டு அவர் மரணமடைந்து, அழைக்கப்பட்டவர்கள் வாக்குத்தத்தம்பண்ணப்பட்ட நித்திய சுதந்தரத்தை அடைந்துகொள்வதற்காக, புது உடன்படிக்கையின் மத்தியஸ்தராயி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ூடாரம் இக்காலத்திற்கு உதவுகிற ஒப்பனையாயிருக்கிறது; அதற்கேற்றபடியே செலுத்தப்பட்டுவருகிற காணிக்கைகளும் பலிகளும் ஆராதனை செய்கிறவனுடைய மனச்சாட்சியைப் பூரணப்படுத்தக்கூடாதவைகள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முதலாம் உடன்படிக்கையின் காலத்திலே நடந்த அக்கிரமங்களை நிவிர்த்திசெய்யும்பொருட்டு அவர் மரணமடைந்து, அழைக்கப்பட்டவர்கள் வாக்குத்தத்தம்பண்ணப்பட்ட நித்திய சுதந்தரத்தை அடைந்துகொள்வதற்காக, புது உடன்படிக்கையின் மத்தியஸ்தராயிரு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முதலாம் உடன்படிக்கையின் காலத்திலே நடந்த அக்கிரமங்களை நிவிர்த்திசெய்யும்பொருட்டு அவர் மரணமடைந்து, அழைக்கப்பட்டவர்கள் வாக்குத்தத்தம்பண்ணப்பட்ட நித்திய சுதந்தரத்தை அடைந்துகொள்வதற்காக, புது உடன்படிக்கையின் மத்தியஸ்தராய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முதலாம் உடன்படிக்கையின் காலத்திலே நடந்த அக்கிரமங்களை நிவிர்த்திசெய்யும்பொருட்டு அவர் மரணமடைந்து, அழைக்கப்பட்டவர்கள் வாக்குத்தத்தம்பண்ணப்பட்ட நித்திய சுதந்தரத்தை அடைந்துகொள்வதற்காக, புது உடன்படிக்கையின் மத்தியஸ்தராயிரு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்றால், எங்கே மரணசாதனமுண்டோ, அங்கே அந்தச் சாதனத்தை எழுதினவனுடைய மரணமும் உண்டா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்றால், எங்கே மரணசாதனமுண்டோ, அங்கே அந்தச் சாதனத்தை எழுதினவனுடைய மரணமும் உண்டா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டியெனில், மரணமுண்டானபின்பே மரணசாசனம் உறுதிப்படும்; அதை எழுதினவன் உயிரோடிருக்கையில் அதற்குப் பெலனில்லைய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, முதலாம் உடன்படிக்கையும் இரத்தமில்லாமல் பிரதிஷ்டைபண்ணப்பட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தப்படி, முதலாம் உடன்படிக்கையும் இரத்தமில்லாமல் பிரதிஷ்டைபண்ணப்பட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ப்படியெனில், மோசே, நியாயப்பிரமாணத்தின்படி, சகல ஜனங்களுக்கும் எல்லாக் கட்டளைகளையும் சொன்னபின்பு, இளங்காளை வெள்ளாட்டுக்கடா இவைகளின் இரத்தத்தைத் தண்ணீரோடும், சிவப்பான ஆட்டுமயிரோடும், ஈசோப்போடுங்கூட எடுத்து புஸ்தகத்தின்மேலும் ஜனங்களெல்லார்மேலும் தெளித்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ப்படியெனில், மோசே, நியாயப்பிரமாணத்தின்படி, சகல ஜனங்களுக்கும் எல்லாக் கட்டளைகளையும் சொன்னபின்பு, இளங்காளை வெள்ளாட்டுக்கடா இவைகளின் இரத்தத்தைத் தண்ணீரோடும், சிவப்பான ஆட்டுமயிரோடும், ஈசோப்போடுங்கூட எடுத்து புஸ்தகத்தின்மேலும் ஜனங்களெல்லார்மேலும் தெளித்த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ூடாரம் இக்காலத்திற்கு உதவுகிற ஒப்பனையாயிருக்கிறது; அதற்கேற்றபடியே செலுத்தப்பட்டுவருகிற காணிக்கைகளும் பலிகளும் ஆராதனை செய்கிறவனுடைய மனச்சாட்சியைப் பூரணப்படுத்தக்கூடாதவைகள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ப்படியெனில், மோசே, நியாயப்பிரமாணத்தின்படி, சகல ஜனங்களுக்கும் எல்லாக் கட்டளைகளையும் சொன்னபின்பு, இளங்காளை வெள்ளாட்டுக்கடா இவைகளின் இரத்தத்தைத் தண்ணீரோடும், சிவப்பான ஆட்டுமயிரோடும், ஈசோப்போடுங்கூட எடுத்து புஸ்தகத்தின்மேலும் ஜனங்களெல்லார்மேலும் தெளித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் உங்களுக்குக், கட்டளையிட்ட உடன்படிக்கையின் இரத்தம் இதுவே என்று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்விதமாக, கூடாரத்தின்மேலும் ஆராதனைக்குரிய சகல பணிமூட்டுகளிள்மேலும் இரத்தத்தைத் தெள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ப்பிரமாணத்தின்படி கொஞ்சங்குறைய எல்லாம் இரத்தத்தினாலே சுத்திகரிக்கப்படும்; இரத்தஞ்சிந்துதலில்லாமல் மன்னிப்பு உண்டாகா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ப்பிரமாணத்தின்படி கொஞ்சங்குறைய எல்லாம் இரத்தத்தினாலே சுத்திகரிக்கப்படும்; இரத்தஞ்சிந்துதலில்லாமல் மன்னிப்பு உண்டாக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, பரலோகத்திலுள்ளவைகளுக்குச் சாயலானவைகள் இப்படிப்பட்ட பலிகளினாலே சுத்திகரிக்கப்படவேண்டியதாயிருந்தது; பரலோகத்திலுள்ளவைகளோ இவைகளிலும் விசேஷித்த பலிகளாலே சுத்திகரிக்கப்படவேண்டியதாம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, பரலோகத்திலுள்ளவைகளுக்குச் சாயலானவைகள் இப்படிப்பட்ட பலிகளினாலே சுத்திகரிக்கப்படவேண்டியதாயிருந்தது; பரலோகத்திலுள்ளவைகளோ இவைகளிலும் விசேஷித்த பலிகளாலே சுத்திகரிக்கப்படவேண்டியதாம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ப்படி, மெய்யான பரிசுத்த ஸ்தலத்துக்கு அடையாளமான கையினால் செய்யப்பட்டதாயிருக்கிற பரிசுத்த ஸ்தலத்திலே கிறிஸ்துவானவர் பிரவேசியாமல், பரலோகத்திலேதானே இப்பொழுது நமக்காக தேவனுடைய சமுகத்தில் பிரத்தியட்சமாகும்படி பிரவேசித்திரு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ப்படி, மெய்யான பரிசுத்த ஸ்தலத்துக்கு அடையாளமான கையினால் செய்யப்பட்டதாயிருக்கிற பரிசுத்த ஸ்தலத்திலே கிறிஸ்துவானவர் பிரவேசியாமல், பரலோகத்திலேதானே இப்பொழுது நமக்காக தேவனுடைய சமுகத்தில் பிரத்தியட்சமாகும்படி பிரவேசித்த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ப்படி, மெய்யான பரிசுத்த ஸ்தலத்துக்கு அடையாளமான கையினால் செய்யப்பட்டதாயிருக்கிற பரிசுத்த ஸ்தலத்திலே கிறிஸ்துவானவர் பிரவேசியாமல், பரலோகத்திலேதானே இப்பொழுது நமக்காக தேவனுடைய சமுகத்தில் பிரத்தியட்சமாகும்படி பிரவேசித்த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் சீர்திருந்தல் உண்டாகும் காலம்வரைக்கும் நடந்தேறும்படி கட்டளையிடப்பட்ட போஜனபானங்களும், பலவித ஸ்நானங்களும், சரீரத்திற்கேற்ற சடங்குகளுமேயல்லாமல் வேறல்ல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ரதான ஆசாரியன் அந்நிய இரத்தத்தோடே வருஷந்தோறும் பரிசுத்த ஸ்தலத்துக்குள் பிரவேசிக்கிறதுபோல, அவர் அநேகந்தரம் தம்மைப் பலியிடும்படிக்குப் பிரவேசிக்க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ரதான ஆசாரியன் அந்நிய இரத்தத்தோடே வருஷந்தோறும் பரிசுத்த ஸ்தலத்துக்குள் பிரவேசிக்கிறதுபோல, அவர் அநேகந்தரம் தம்மைப் பலியிடும்படிக்குப் பிரவேசிக்கவ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ிருந்ததானால், உலகமுண்டானது முதற்கொண்டு அவர் அநேகந்தரம் பாடுபடவேண்டியதாயிருக்குமே; அப்படியல்ல, அவர் தம்மைத்தாமே பலியிடுகிறதினாலே பாவங்களை நீக்கும்பொருட்டாக இந்தக் கடைசிக்காலத்தில் ஒரேதரம் வெளிப்ப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ிருந்ததானால், உலகமுண்டானது முதற்கொண்டு அவர் அநேகந்தரம் பாடுபடவேண்டியதாயிருக்குமே; அப்படியல்ல, அவர் தம்மைத்தாமே பலியிடுகிறதினாலே பாவங்களை நீக்கும்பொருட்டாக இந்தக் கடைசிக்காலத்தில் ஒரேதரம் வெளிப்ப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ிருந்ததானால், உலகமுண்டானது முதற்கொண்டு அவர் அநேகந்தரம் பாடுபடவேண்டியதாயிருக்குமே; அப்படியல்ல, அவர் தம்மைத்தாமே பலியிடுகிறதினாலே பாவங்களை நீக்கும்பொருட்டாக இந்தக் கடைசிக்காலத்தில் ஒரேதரம் வெளிப்ப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ன்றியும், ஒரேதரம் மரிப்பதும், பின்பு நியாயத்தீர்ப்படைவதும், மனுஷருக்கு நியமிக்கப்பட்டிருக்கிறபடியே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ிறிஸ்துவும் அநேகருடைய பாவங்களைச் சுமந்து தீர்க்கும்படிக்கு ஒரேதரம் பலியிடப்பட்டு, தமக்காகக் காத்துக்கொண்டிருக்கிறவர்களுக்கு இரட்சிப்பை அருளும்படி இரண்டாந்தரம் பாவமில்லாமல் தரிசனமாவ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ிறிஸ்துவும் அநேகருடைய பாவங்களைச் சுமந்து தீர்க்கும்படிக்கு ஒரேதரம் பலியிடப்பட்டு, தமக்காகக் காத்துக்கொண்டிருக்கிறவர்களுக்கு இரட்சிப்பை அருளும்படி இரண்டாந்தரம் பாவமில்லாமல் தரிசனமாவ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ிறிஸ்துவும் அநேகருடைய பாவங்களைச் சுமந்து தீர்க்கும்படிக்கு ஒரேதரம் பலியிடப்பட்டு, தமக்காகக் காத்துக்கொண்டிருக்கிறவர்களுக்கு இரட்சிப்பை அருளும்படி இரண்டாந்தரம் பாவமில்லாமல் தரிசனமாவ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முதலாம் உடன்படிக்கையானது ஆராதனைக்கேற்ற முறைமைகளும் பூமிக்குரிய பரிசுத்த ஸ்தலமும் உடையதாய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் சீர்திருந்தல் உண்டாகும் காலம்வரைக்கும் நடந்தேறும்படி கட்டளையிடப்பட்ட போஜனபானங்களும், பலவித ஸ்நானங்களும், சரீரத்திற்கேற்ற சடங்குகளுமேயல்லாமல் வேறல்ல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்படியெனில், ஒரு கூடாரம் உண்டாக்கப்பட்டிருந்தது; அதின் முந்தின பாகத்தில் குத்துவிளக்கும், மேஜையும், தேவசமுகத்தப்பங்களும் இருந்தன; அது பரிசுத்த ஸ்தலமென்னப்ப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்படியெனில், ஒரு கூடாரம் உண்டாக்கப்பட்டிருந்தது; அதின் முந்தின பாகத்தில் குத்துவிளக்கும், மேஜையும், தேவசமுகத்தப்பங்களும் இருந்தன; அது பரிசுத்த ஸ்தலமென்னப்ப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ாந் திரைக்குள்ளே மகா பரிசுத்த ஸ்தலமென்னப்பட்ட கூடாரம் இருந்த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லே பொன்னாற்செய்த தூபகலசமும், முழுவதும் பொற்றகடு பொதிந்திருக்கப்பட்ட உடன்படிக்கைப் பெட்டியும் இருந்தன; அந்தப் பெட்டியிலே மன்னா வைக்கப்பட்ட பொற்பாத்திரமும், ஆரோனுடைய தளிர்த்த கோலும், உடன்படிக்கையின் கற்பலகைகளும் இருந்தன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லே பொன்னாற்செய்த தூபகலசமும், முழுவதும் பொற்றகடு பொதிந்திருக்கப்பட்ட உடன்படிக்கைப் பெட்டியும் இருந்தன; அந்தப் பெட்டியிலே மன்னா வைக்கப்பட்ட பொற்பாத்திரமும், ஆரோனுடைய தளிர்த்த கோலும், உடன்படிக்கையின் கற்பலகைகளும் இருந்தன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ிலே பொன்னாற்செய்த தூபகலசமும், முழுவதும் பொற்றகடு பொதிந்திருக்கப்பட்ட உடன்படிக்கைப் பெட்டியும் இருந்தன; அந்தப் பெட்டியிலே மன்னா வைக்கப்பட்ட பொற்பாத்திரமும், ஆரோனுடைய தளிர்த்த கோலும், உடன்படிக்கையின் கற்பலகைகளும் இருந்தன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மேலே மகிமையுள்ள கேருபீன்கள் வைக்கப்பட்டுக் கிருபாசனத்தை நிழலிட்டிருந்தன; இவைகளைக் குறித்து விவரமாய்ப்பேச இப்பொழுது சமயமில்லை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மேலே மகிமையுள்ள கேருபீன்கள் வைக்கப்பட்டுக் கிருபாசனத்தை நிழலிட்டிருந்தன; இவைகளைக் குறித்து விவரமாய்ப்பேச இப்பொழுது சமயம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் இவ்விதமாய் ஆயத்தமாக்கப்பட்டிருக்க, ஆசாரியர்கள் ஆராதனை முறைமைகளை நிறைவேற்றும்படிக்கு முதலாங்கூடாரத்திலே நித்தமும் பிரவேசிப்ப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் இவ்விதமாய் ஆயத்தமாக்கப்பட்டிருக்க, ஆசாரியர்கள் ஆராதனை முறைமைகளை நிறைவேற்றும்படிக்கு முதலாங்கூடாரத்திலே நித்தமும் பிரவேசி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வைகள் சீர்திருந்தல் உண்டாகும் காலம்வரைக்கும் நடந்தேறும்படி கட்டளையிடப்பட்ட போஜனபானங்களும், பலவித ஸ்நானங்களும், சரீரத்திற்கேற்ற சடங்குகளுமேயல்லாமல் வேறல்ல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ண்டாங்கூடாரத்திலே பிரதான ஆசாரியன்மாத்திரம் வருஷத்திற்கு ஒருதரம் இரத்தத்தோடே பிரவேசித்து, அந்த இரத்தத்தைத் தனக்காகவும் ஜனங்களுடைய தப்பிதங்களுக்காகவும் செலுத்துவ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ண்டாங்கூடாரத்திலே பிரதான ஆசாரியன்மாத்திரம் வருஷத்திற்கு ஒருதரம் இரத்தத்தோடே பிரவேசித்து, அந்த இரத்தத்தைத் தனக்காகவும் ஜனங்களுடைய தப்பிதங்களுக்காகவும் செலுத்துவ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ண்டாங்கூடாரத்திலே பிரதான ஆசாரியன்மாத்திரம் வருஷத்திற்கு ஒருதரம் இரத்தத்தோடே பிரவேசித்து, அந்த இரத்தத்தைத் தனக்காகவும் ஜனங்களுடைய தப்பிதங்களுக்காகவும் செலுத்துவ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னாலே, முதலாங்கூடாரம் நிற்குமளவும் பரிசுத்த ஸ்தலத்திற்குப்போகிற மார்க்கம் இன்னும் வெளிப்படவில்லையென்று பரிசுத்த ஆவியானவர் தெரியப்படுத்தியிருக்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ினாலே, முதலாங்கூடாரம் நிற்குமளவும் பரிசுத்த ஸ்தலத்திற்குப்போகிற மார்க்கம் இன்னும் வெளிப்படவில்லையென்று பரிசுத்த ஆவியானவர் தெரியப்படுத்திய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றிஸ்துவானவர் வரப்போகிற நன்மைகளுக்குரிய பிரதான ஆசாரியராய் வெளிப்பட்டு, கையினால் செய்யப்பட்டதாகிய இந்தச் சிருஷ்டிசம்பந்தமான கூடாரத்தின் வழியாக அல்ல, பெரிதும் உத்தமமுமான கூடாரத்தின் வழியாகவ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றிஸ்துவானவர் வரப்போகிற நன்மைகளுக்குரிய பிரதான ஆசாரியராய் வெளிப்பட்டு, கையினால் செய்யப்பட்டதாகிய இந்தச் சிருஷ்டிசம்பந்தமான கூடாரத்தின் வழியாக அல்ல, பெரிதும் உத்தமமுமான கூடாரத்தின் வழியாகவ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ிறிஸ்துவானவர் வரப்போகிற நன்மைகளுக்குரிய பிரதான ஆசாரியராய் வெளிப்பட்டு, கையினால் செய்யப்பட்டதாகிய இந்தச் சிருஷ்டிசம்பந்தமான கூடாரத்தின் வழியாக அல்ல, பெரிதும் உத்தமமுமான கூடாரத்தின் வழியாகவ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গতের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খ্রীষ্ট একবার চিরতরে সেই মহাপবিত্রস্থানে প্রবেশ করেছেন৷ তিনি মহাপবিত্রস্থানে প্রবেশের জন্য ছা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 বাছুরের রক্ত ব্যবহার করেন নি, কিন্তু তিনি একবার চিরতরে নিজের রক্ত নিয়ে মহাপবিত্রস্থানে প্র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৷ খ্রীষ্ট সেখানে প্রবেশ করে আমাদের জন্য অনন্ত মুক্তি অর্জন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ছাগ বা বৃষের রক্ত ও বাছুরের ভস্ম সেই সব অশুচি মানুষের উপর ছিটিয়ে তাদের দেহকে পবিত্র করা হ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উপাসনা স্থলে প্রবেশের জন্য যথেষ্ট শুচি ছি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বে এটা কি ঠিক নয় য়ে খ্রীষ্টের রক্ত আরও কত অধিক কার্য়করী হতে পারে? অনন্তজীবি আত্মার মাধ্য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 ঈশ্বরের উদ্দেশ্যে নিজেকে বলিদান করলেন পরিপূর্ণ উত্‌সর্গরূপে৷ তাই খ্রীষ্টের রক্ত আমাদে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ৃদয়কে পাপ থেকে শুদ্ধ ও পবিত্র করবে, যাতে আমরা জীবন্ত ঈশ্বরের উপাসনা কর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খ্রীষ্ট তাঁর লোকদের জন্য ঈশ্বরের কাছে এক নতুন চুক্তি উপস্থিত করেছেন৷ খ্রীষ্ট এই নতুন চ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টা আজকের জন্য একটা দৃষ্টান্তস্বরূপ৷ সেই দৃষ্টান্ত মতে ঈশ্বরের উদ্দেশ্যে উত্‌সর্গীকৃত ঐসব বল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নেছেন য়েন ঈশ্বরের আহুত লোকেরা তাঁর প্রতিশ্রুত সব আশীর্বাদ পেতে পারে৷ ঈশ্বরের লোকরা সেই আশীর্বা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ন্তকাল ভোগ করবে৷ তারা সেসবের অধিকারী হবে কারণ প্রথম চুক্তির সময়ে তারা য়ে পাপ করেছে সেই পাপ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উদ্ধার করতে খ্রীষ্ট মৃত্যুবরণ 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ানুষ মৃত্যুর পূর্বে একটা নিয়ম পত্রকরে যায়; কিন্তু নিয়মকারী যদি জীবিত থাকে তবে সেই নিয়মপ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 চুক্তির কোন অর্থই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ারণ নিয়মকারীর মৃত্যু হলে তবেই নিয়ম পত্র বলবত্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এইজন্য ঐ প্রথম চুক্তি যা ঈশ্বর ও তাঁর লোকদের মধ্যে সম্পন্ন হয়েছিল সেখানেও ঐ কথা প্রয়োজ্য৷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ুক্তি বলবত্ করতে রক্তের প্রযোজন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ারণ লোকদের কাছে মোশি বিধি-ব্যবস্থা থেকে সমস্ত আজ্ঞা পাঠ করে পরে তিনি জল ও রক্তবর্ণ মেষলোম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গোছা এসোবের ঘাস ব্যবহার করে গোবত্‌স ও ছাগদের রক্ত সেই পুস্তকটিতে ও লোকদের গায়ে ছিট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হার উপাসনাকারীকে সম্পূর্ণভাবে শুদ্ধ করতে পারত না এবং উপাসনাকারীর হৃদয়কে সিদ্ধিলাভ করাত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মোশি বলেছিলেন, ‘এই সেই রক্ত যা কার্য়কারী করছে সেই চুক্তি যার আজ্ঞাবহ হতে ঈশ্বর তোমাদের বলছ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র সেইভাবে মোশি পবিত্র তাঁবু ও উপাসনা সংক্রান্ত সব জিনিসের ওপর রক্ত ছিটিয়ে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ারণ বিধি-ব্যবস্থা বলে য়ে প্রায় সব কিছুই রক্ত ছিটিয়ে শুচি করা প্রযোজন, আর রক্তপাত ব্যতির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ের মোচন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বিষয়গুলি ছিল আসল স্বর্গীয় বিষয়গুলির দৃষ্টান্ত, সেগুলিকে বলিদানের রক্তে শুচি করার প্রযো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৷ কিন্তু যা প্রকৃত স্বর্গীয় বিষয় সেগুলি এর থেকে শ্রেষ্ঠতর বলিদানের দ্বারা শুচি হওয়া প্রযোজ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খ্রীষ্ট স্বর্গে মহাপবিত্র স্থানে প্রবেশ করেছেন৷ মানুষের তৈরী কোন মহাপবিত্র স্থানে খ্রীষ্ট প্র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 নি৷ পৃথিবীর তাঁবুর মহাপবিত্র স্থানে স্বর্গীয় স্থানের প্রতিচ্ছবি মাত্র; কিন্তু খ্রীষ্ট স্বর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বেশ করেছেন, আর এখন আমাদের হয়ে তিনি ঈশ্বরের সামনে দাঁড়িয়ে আ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ঐ উপহারগুলি কেবল খাদ্য়, পানীয় ও নানা প্রকার বাহ্যিক শুচি স্নানের গণ্ডীতে বাঁধা ছিল৷ স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মহাযাজক বছরে একবার বলির য়ে রক্ত নিয়ে মহাপবিত্র স্থানে প্রবেশ করেন তা তার নিজের নয়৷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 স্বর্গে প্রবেশ করেছেন মহাযাজকদের উত্‌সর্গের মতো বারবার নিজেকে উত্‌সর্গ করার জন্য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খ্রীষ্ট যদি তাই করতেন তবে জগত্ সৃষ্টির সময় থেকে তাঁকে বারবার প্রাণ দিতে হত৷ খ্রীষ্ট এসে এক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কে উত্‌সর্গ করেছেন৷ সেই একবারই চিরন্তন কাজের সমাপ্তি হয়েছে৷ জগতের অন্তিম কালেই খ্রীষ্ট নিজ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রূপে উত্‌সর্গ করে লোকদের পাপনাশ করতে এ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মানুষের জন্য একবার মৃত্যু এবং মৃত্যুর পর তাঁর বিচার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হুলোকের পাপের বোঝা তুলে নেবার জন্য খ্রীষ্ট একবার নিজেকে উত্‌সর্গ করলেন; তিনি দ্বিতীয়বার দর্শ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, তখন পাপের বোঝা তুলে নেবার জন্য নয়, কিন্তু যাঁরা তাঁর জন্য অপেক্ষা করছে তাদের পরিত্রাণ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আস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ঐ প্রথম চুক্তিতে উপাসনা করার নানা বিধিনিয়ম ছিল; আর মানুষের তৈরী এক উপাসনার স্থান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গুলি ছিল কেবল মানুষের দেহ সম্বন্ধীয়৷ সেগুলি ব্যক্তির হৃদয় সম্বন্ধীয় বিষয় ছি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উপাসনার স্থানটি ছিল এক তাঁবুর ভেতরে৷ যার প্রথম অংশকে বলা হতো পবিত্র স্থান, য়েখানে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তিদান,টেবিল ও ঈশ্বরকে উত্‌সর্গীকৃত বিশেষ রুট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্বিতীয় পর্দার পেছনে আর একটি অংশ ছিল যাকে মহাপবিত্রস্থান বলা হ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অংশে ছিল ধূপ জ্বালাবার জন্য সোনার বেদী ও চুক্তির সেই সিন্দুক, যার চারপাশ ছিল সোনার পাতে মোড়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র মধ্যে ছিল সোনার এক ঘটিতে মান্না ও হারোণের ছড়ি, য়ে ছড়ি মুকুলিত হয়েছিল; আর পাথরের সেই দুই ফল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 ওপর নিয়ম চুক্তির শর্ত লেখা 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সিন্দুকের ওপর ছিল সোনার দুই করূব স্বর্গদূতযা ঈশ্বরের মহিমা প্রকাশ করত৷ তার দয়ার আসনটি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য়া ফেলে থাকত৷ বর্তমানে আমরা এর খুঁটিনাটি বর্ণনা দিতে পার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খন এইসব জিনিস পূর্বে বর্ণিত ব্যবস্থা অনুসারে প্রস্তুত হল, তখন যাজকরা প্রতিদিন উপাসনা কর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কক্ষে প্রবেশ কর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তুন আদেশ না আসা পর্যন্ত ঈশ্বর তাঁর লোকদের এইসব নিয়ম অনুসরণ করতে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িন্তু মহাযাজক দ্বিতীয় কক্ষে কেবল একা বছরে একবার প্রবেশ করতেন; তিনি আবার রক্ত না নিয়ে প্রবে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ন না৷ সেই রক্ত তিনি নিজের জন্য ও লোকদের দোষ-ত্রুটি ও অনিচ্ছাকৃত পাপের মার্জনার জন্য উত্‌স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বিত্র আত্মা এর দ্বারা আমাদের জানাচ্ছেন য়ে, যতদিন পর্যন্ত প্রথম তাঁবু ছিল, ততদিন মহাপবি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থানে প্রবেশের পথ খুলে দেওয়া হ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এখন মহাযাজকরূপে খ্রীষ্ট এসেছেন৷ আমরা এখন য়ে সব উত্তম বিষয় পেয়েছি, তিনি সেসবের মহাযাজ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বে যাজকরা তাঁবুর মতো কোন স্থানে সেবা করতেন, কিন্তু খ্রীষ্ট তেমনি করেন না৷ সেই তাঁবু থেকেও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মস্থানে খ্রীষ্ট মহাযাজকরূপে সেবা করতেন৷ সেই স্থান সিদ্ধ, সেই স্থান মানুষের হাতে গড়া নয়, তা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2026-07-31T16:35:23Z</dcterms:created>
  <dcterms:modified xsi:type="dcterms:W3CDTF">2026-07-31T16:35:23Z</dcterms:modified>
  <dc:title>எபிரெயர்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