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் இவ்விதமாய் ஆயத்தமாக்கப்பட்டிருக்க, ஆசாரியர்கள் ஆராதனை முறைமைகளை நிறைவேற்றும்படிக்கு முதலாங்கூடாரத்திலே நித்தமும் பிரவேச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் இவ்விதமாய் ஆயத்தமாக்கப்பட்டிருக்க, ஆசாரியர்கள் ஆராதனை முறைமைகளை நிறைவேற்றும்படிக்கு முதலாங்கூடாரத்திலே நித்தமும் பிரவேசி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ண்டாங்கூடாரத்திலே பிரதான ஆசாரியன்மாத்திரம் வருஷத்திற்கு ஒருதரம் இரத்தத்தோடே பிரவேசித்து, அந்த இரத்தத்தைத் தனக்காகவும் ஜனங்களுடைய தப்பிதங்களுக்காகவும் செலுத்த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ண்டாங்கூடாரத்திலே பிரதான ஆசாரியன்மாத்திரம் வருஷத்திற்கு ஒருதரம் இரத்தத்தோடே பிரவேசித்து, அந்த இரத்தத்தைத் தனக்காகவும் ஜனங்களுடைய தப்பிதங்களுக்காகவும் செலுத்த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ாலே, முதலாங்கூடாரம் நிற்குமளவும் பரிசுத்த ஸ்தலத்திற்குப்போகிற மார்க்கம் இன்னும் வெளிப்படவில்லையென்று பரிசுத்த ஆவியானவர் தெரியப்படுத்தி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ாலே, முதலாங்கூடாரம் நிற்குமளவும் பரிசுத்த ஸ்தலத்திற்குப்போகிற மார்க்கம் இன்னும் வெளிப்படவில்லையென்று பரிசுத்த ஆவியானவர் தெரியப்படுத்தியி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ூடாரம் இக்காலத்திற்கு உதவுகிற ஒப்பனையாயிருக்கிறது; அதற்கேற்றபடியே செலுத்தப்பட்டுவருகிற காணிக்கைகளும் பலிகளும் ஆராதனை செய்கிறவனுடைய மனச்சாட்சியைப் பூரணப்படுத்தக்கூடாதவைகளா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ூடாரம் இக்காலத்திற்கு உதவுகிற ஒப்பனையாயிருக்கிறது; அதற்கேற்றபடியே செலுத்தப்பட்டுவருகிற காணிக்கைகளும் பலிகளும் ஆராதனை செய்கிறவனுடைய மனச்சாட்சியைப் பூரணப்படுத்தக்கூடாதவைகளா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ைகள் சீர்திருந்தல் உண்டாகும் காலம்வரைக்கும் நடந்தேறும்படி கட்டளையிடப்பட்ட போஜனபானங்களும், பலவித ஸ்நானங்களும், சரீரத்திற்கேற்ற சடங்குகளுமேயல்லாமல் வேறல்ல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ைகள் சீர்திருந்தல் உண்டாகும் காலம்வரைக்கும் நடந்தேறும்படி கட்டளையிடப்பட்ட போஜனபானங்களும், பலவித ஸ்நானங்களும், சரீரத்திற்கேற்ற சடங்குகளுமேயல்லாமல் வேறல்ல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முதலாம் உடன்படிக்கையானது ஆராதனைக்கேற்ற முறைமைகளும் பூமிக்குரிய பரிசுத்த ஸ்தலமும் உடையத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றிஸ்துவானவர் வரப்போகிற நன்மைகளுக்குரிய பிரதான ஆசாரியராய் வெளிப்பட்டு, கையினால் செய்யப்பட்டதாகிய இந்தச் சிருஷ்டிசம்பந்தமான கூடாரத்தின் வழியாக அல்ல, பெரிதும் உத்தமமுமான கூடாரத்தின் வழியாகவ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றிஸ்துவானவர் வரப்போகிற நன்மைகளுக்குரிய பிரதான ஆசாரியராய் வெளிப்பட்டு, கையினால் செய்யப்பட்டதாகிய இந்தச் சிருஷ்டிசம்பந்தமான கூடாரத்தின் வழியாக அல்ல, பெரிதும் உத்தமமுமான கூடாரத்தின் வழியாகவ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ெள்ளாட்டுக்கடா, இளங்காளை இவைகளுடைய இரத்தத்தினாலே அல்ல, தம்முடைய சொந்த இரத்தத்தினாலும் ஒரேதரம் மகா பரிசுத்த ஸ்தலத்திலே பிரவேசித்து, நித்திய மீட்பை உண்டுபண்ண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ெள்ளாட்டுக்கடா, இளங்காளை இவைகளுடைய இரத்தத்தினாலே அல்ல, தம்முடைய சொந்த இரத்தத்தினாலும் ஒரேதரம் மகா பரிசுத்த ஸ்தலத்திலே பிரவேசித்து, நித்திய மீட்பை உண்டுபண்ண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ெப்படியெனில், காளை வெள்ளாட்டுக்கடா இவைகளின் இரத்தமும், தீட்டுப்பட்டவர்கள்மேல் தெளிக்கப்பட்ட கடாரியின் சாம்பலும், சரீரசுத்தியுண்டாகும்படி பரிசுத்தப்படுத்துமான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ெப்படியெனில், காளை வெள்ளாட்டுக்கடா இவைகளின் இரத்தமும், தீட்டுப்பட்டவர்கள்மேல் தெளிக்கப்பட்ட கடாரியின் சாம்பலும், சரீரசுத்தியுண்டாகும்படி பரிசுத்தப்படுத்துமான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த்திய ஆவியினாலே தம்மைத்தாமே பழுதற்ற பலியாக தேவனுக்கு ஒப்புக்கொடுத்த கிறிஸ்துவினுடைய இரத்தம் ஜீவனுள்ள தேவனுக்கு ஊழியஞ்செய்வதற்கு உங்கள் மனச்சாட்சியைச் செத்தக்கிரியைகளறச் சுத்திகரிப்பது எவ்வளவு நிச்சயம்!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த்திய ஆவியினாலே தம்மைத்தாமே பழுதற்ற பலியாக தேவனுக்கு ஒப்புக்கொடுத்த கிறிஸ்துவினுடைய இரத்தம் ஜீவனுள்ள தேவனுக்கு ஊழியஞ்செய்வதற்கு உங்கள் மனச்சாட்சியைச் செத்தக்கிரியைகளறச் சுத்திகரிப்பது எவ்வளவு நிச்சயம்!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முதலாம் உடன்படிக்கையின் காலத்திலே நடந்த அக்கிரமங்களை நிவிர்த்திசெய்யும்பொருட்டு அவர் மரணமடைந்து, அழைக்கப்பட்டவர்கள் வாக்குத்தத்தம்பண்ணப்பட்ட நித்திய சுதந்தரத்தை அடைந்துகொள்வதற்காக, புது உடன்படிக்கையின் மத்தியஸ்தராயிருக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முதலாம் உடன்படிக்கையின் காலத்திலே நடந்த அக்கிரமங்களை நிவிர்த்திசெய்யும்பொருட்டு அவர் மரணமடைந்து, அழைக்கப்பட்டவர்கள் வாக்குத்தத்தம்பண்ணப்பட்ட நித்திய சுதந்தரத்தை அடைந்துகொள்வதற்காக, புது உடன்படிக்கையின் மத்தியஸ்தராய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ில், ஒரு கூடாரம் உண்டாக்கப்பட்டிருந்தது; அதின் முந்தின பாகத்தில் குத்துவிளக்கும், மேஜையும், தேவசமுகத்தப்பங்களும் இருந்தன; அது பரிசுத்த ஸ்தலமென்னப்ப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முதலாம் உடன்படிக்கையின் காலத்திலே நடந்த அக்கிரமங்களை நிவிர்த்திசெய்யும்பொருட்டு அவர் மரணமடைந்து, அழைக்கப்பட்டவர்கள் வாக்குத்தத்தம்பண்ணப்பட்ட நித்திய சுதந்தரத்தை அடைந்துகொள்வதற்காக, புது உடன்படிக்கையின் மத்தியஸ்தராய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னென்றால், எங்கே மரணசாதனமுண்டோ, அங்கே அந்தச் சாதனத்தை எழுதினவனுடைய மரணமும் உண்டா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ப்படியெனில், மரணமுண்டானபின்பே மரணசாசனம் உறுதிப்படும்; அதை எழுதினவன் உயிரோடிருக்கையில் அதற்குப் பெலனில்லைய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ப்படியெனில், மரணமுண்டானபின்பே மரணசாசனம் உறுதிப்படும்; அதை எழுதினவன் உயிரோடிருக்கையில் அதற்குப் பெலனில்லைய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படி, முதலாம் உடன்படிக்கையும் இரத்தமில்லாமல் பிரதிஷ்டைபண்ணப்படவ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்படியெனில், மோசே, நியாயப்பிரமாணத்தின்படி, சகல ஜனங்களுக்கும் எல்லாக் கட்டளைகளையும் சொன்னபின்பு, இளங்காளை வெள்ளாட்டுக்கடா இவைகளின் இரத்தத்தைத் தண்ணீரோடும், சிவப்பான ஆட்டுமயிரோடும், ஈசோப்போடுங்கூட எடுத்து புஸ்தகத்தின்மேலும் ஜனங்களெல்லார்மேலும் தெளித்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்படியெனில், மோசே, நியாயப்பிரமாணத்தின்படி, சகல ஜனங்களுக்கும் எல்லாக் கட்டளைகளையும் சொன்னபின்பு, இளங்காளை வெள்ளாட்டுக்கடா இவைகளின் இரத்தத்தைத் தண்ணீரோடும், சிவப்பான ஆட்டுமயிரோடும், ஈசோப்போடுங்கூட எடுத்து புஸ்தகத்தின்மேலும் ஜனங்களெல்லார்மேலும் தெளித்து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ப்படியெனில், மோசே, நியாயப்பிரமாணத்தின்படி, சகல ஜனங்களுக்கும் எல்லாக் கட்டளைகளையும் சொன்னபின்பு, இளங்காளை வெள்ளாட்டுக்கடா இவைகளின் இரத்தத்தைத் தண்ணீரோடும், சிவப்பான ஆட்டுமயிரோடும், ஈசோப்போடுங்கூட எடுத்து புஸ்தகத்தின்மேலும் ஜனங்களெல்லார்மேலும் தெளித்த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் உங்களுக்குக், கட்டளையிட்ட உடன்படிக்கையின் இரத்தம் இதுவே என்று சொன்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்விதமாக, கூடாரத்தின்மேலும் ஆராதனைக்குரிய சகல பணிமூட்டுகளிள்மேலும் இரத்தத்தைத் தெள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ில், ஒரு கூடாரம் உண்டாக்கப்பட்டிருந்தது; அதின் முந்தின பாகத்தில் குத்துவிளக்கும், மேஜையும், தேவசமுகத்தப்பங்களும் இருந்தன; அது பரிசுத்த ஸ்தலமென்னப்ப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யாயப்பிரமாணத்தின்படி கொஞ்சங்குறைய எல்லாம் இரத்தத்தினாலே சுத்திகரிக்கப்படும்; இரத்தஞ்சிந்துதலில்லாமல் மன்னிப்பு உண்டாகா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யாயப்பிரமாணத்தின்படி கொஞ்சங்குறைய எல்லாம் இரத்தத்தினாலே சுத்திகரிக்கப்படும்; இரத்தஞ்சிந்துதலில்லாமல் மன்னிப்பு உண்டாகா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தலால், பரலோகத்திலுள்ளவைகளுக்குச் சாயலானவைகள் இப்படிப்பட்ட பலிகளினாலே சுத்திகரிக்கப்படவேண்டியதாயிருந்தது; பரலோகத்திலுள்ளவைகளோ இவைகளிலும் விசேஷித்த பலிகளாலே சுத்திகரிக்கப்படவேண்டியதா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தலால், பரலோகத்திலுள்ளவைகளுக்குச் சாயலானவைகள் இப்படிப்பட்ட பலிகளினாலே சுத்திகரிக்கப்படவேண்டியதாயிருந்தது; பரலோகத்திலுள்ளவைகளோ இவைகளிலும் விசேஷித்த பலிகளாலே சுத்திகரிக்கப்படவேண்டியதாம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ப்படி, மெய்யான பரிசுத்த ஸ்தலத்துக்கு அடையாளமான கையினால் செய்யப்பட்டதாயிருக்கிற பரிசுத்த ஸ்தலத்திலே கிறிஸ்துவானவர் பிரவேசியாமல், பரலோகத்திலேதானே இப்பொழுது நமக்காக தேவனுடைய சமுகத்தில் பிரத்தியட்சமாகும்படி பிரவேசித்திரு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ப்படி, மெய்யான பரிசுத்த ஸ்தலத்துக்கு அடையாளமான கையினால் செய்யப்பட்டதாயிருக்கிற பரிசுத்த ஸ்தலத்திலே கிறிஸ்துவானவர் பிரவேசியாமல், பரலோகத்திலேதானே இப்பொழுது நமக்காக தேவனுடைய சமுகத்தில் பிரத்தியட்சமாகும்படி பிரவேசித்த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ரதான ஆசாரியன் அந்நிய இரத்தத்தோடே வருஷந்தோறும் பரிசுத்த ஸ்தலத்துக்குள் பிரவேசிக்கிறதுபோல, அவர் அநேகந்தரம் தம்மைப் பலியிடும்படிக்குப் பிரவேசிக்கவி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ரதான ஆசாரியன் அந்நிய இரத்தத்தோடே வருஷந்தோறும் பரிசுத்த ஸ்தலத்துக்குள் பிரவேசிக்கிறதுபோல, அவர் அநேகந்தரம் தம்மைப் பலியிடும்படிக்குப் பிரவேசிக்கவ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டியிருந்ததானால், உலகமுண்டானது முதற்கொண்டு அவர் அநேகந்தரம் பாடுபடவேண்டியதாயிருக்குமே; அப்படியல்ல, அவர் தம்மைத்தாமே பலியிடுகிறதினாலே பாவங்களை நீக்கும்பொருட்டாக இந்தக் கடைசிக்காலத்தில் ஒரேதரம் வெளிப்பட்ட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டியிருந்ததானால், உலகமுண்டானது முதற்கொண்டு அவர் அநேகந்தரம் பாடுபடவேண்டியதாயிருக்குமே; அப்படியல்ல, அவர் தம்மைத்தாமே பலியிடுகிறதினாலே பாவங்களை நீக்கும்பொருட்டாக இந்தக் கடைசிக்காலத்தில் ஒரேதரம் வெளிப்பட்ட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ரண்டாந் திரைக்குள்ளே மகா பரிசுத்த ஸ்தலமென்னப்பட்ட கூடாரம் இ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, ஒரேதரம் மரிப்பதும், பின்பு நியாயத்தீர்ப்படைவதும், மனுஷருக்கு நியமிக்கப்பட்டிருக்கிறபடியே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ிறிஸ்துவும் அநேகருடைய பாவங்களைச் சுமந்து தீர்க்கும்படிக்கு ஒரேதரம் பலியிடப்பட்டு, தமக்காகக் காத்துக்கொண்டிருக்கிறவர்களுக்கு இரட்சிப்பை அருளும்படி இரண்டாந்தரம் பாவமில்லாமல் தரிசனமாவ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ிறிஸ்துவும் அநேகருடைய பாவங்களைச் சுமந்து தீர்க்கும்படிக்கு ஒரேதரம் பலியிடப்பட்டு, தமக்காகக் காத்துக்கொண்டிருக்கிறவர்களுக்கு இரட்சிப்பை அருளும்படி இரண்டாந்தரம் பாவமில்லாமல் தரிசனமா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லே பொன்னாற்செய்த தூபகலசமும், முழுவதும் பொற்றகடு பொதிந்திருக்கப்பட்ட உடன்படிக்கைப் பெட்டியும் இருந்தன; அந்தப் பெட்டியிலே மன்னா வைக்கப்பட்ட பொற்பாத்திரமும், ஆரோனுடைய தளிர்த்த கோலும், உடன்படிக்கையின் கற்பலகைகளும் இருந்தன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லே பொன்னாற்செய்த தூபகலசமும், முழுவதும் பொற்றகடு பொதிந்திருக்கப்பட்ட உடன்படிக்கைப் பெட்டியும் இருந்தன; அந்தப் பெட்டியிலே மன்னா வைக்கப்பட்ட பொற்பாத்திரமும், ஆரோனுடைய தளிர்த்த கோலும், உடன்படிக்கையின் கற்பலகைகளும் இருந்தன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மேலே மகிமையுள்ள கேருபீன்கள் வைக்கப்பட்டுக் கிருபாசனத்தை நிழலிட்டிருந்தன; இவைகளைக் குறித்து விவரமாய்ப்பேச இப்பொழுது சமய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மேலே மகிமையுள்ள கேருபீன்கள் வைக்கப்பட்டுக் கிருபாசனத்தை நிழலிட்டிருந்தன; இவைகளைக் குறித்து விவரமாய்ப்பேச இப்பொழுது சமய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when these things were thus ordained, the priests went always into the first tabernac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mplishing the servic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into the second went the high priest alone once every year, not without blood, whic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 for himself, and for the errors of the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Holy Spirit this signifying, that the way into the holiest of all was not yet made manif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 the first tabernacle was yet stand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was a figure for the time then present, in which were offered both gifts and sacrific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uld not make him that did the service perfect, as pertaining to the consci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stood only in meats and drinks, and divers washings, and carnal ordinances, impose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until the time of reform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verily the first covenant had also ordinances of divine service, and a worldly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Christ being come an high priest of good things to come, by a greater and more perfec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, not made with hands, that is to say, not of this build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either by the blood of goats and calves, but by his own blood he entered in once into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, having obtained eternal redemption fo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f the blood of bulls and of goats, and the ashes of an heifer sprinkling the uncle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tifies to the purifying of the fle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ow much more shall the blood of Christ, who through the eternal Spirit offered himself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t to God, purge your conscience from dead works to serve the living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for this cause he is the mediator of the new testament, that by means of death,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mption of the transgressions that were under the first testament, they which are called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re was a tabernacle made; the first, wherein was the candlestick, and the tabl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the promise of eternal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where a testament is, there must also of necessity be the death of the testat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a testament is of force after men are dead: otherwise it is of no strength at all whil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ator 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upon neither the first testament was dedicated without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when Moses had spoken every precept to all the people according to the law, he took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of calves and of goats, with water, and scarlet wool, and hyssop, and sprinkled both the boo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aying, This is the blood of the testament which God has commanded with authority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oreover he sprinkled with blood both the tabernacle, and all the vessels of the minis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bread; which is called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most all things are by the law purged with blood; and without shedding of blood i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i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t was therefore necessary that the patterns of things in the heavens should be purifi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; but the heavenly things themselves with better sacrifices than the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Christ is not entered into the holy places made with hands, which are the figur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e; but into heaven itself, now to appear in the presence of God for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r yet that he should offer himself often, as the high priest enters into the holy place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with blood of o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n must he often have suffered since the foundation of the world: but now once in the e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orld has he appeared to put away sin by the sacrifice of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fter the second veil, the tabernacle which is called the Holiest of a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s it is appointed unto men once to die, but after this the judg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o Christ was once offered to bear the sins of many; and unto them that look for him shal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 the second time without sin unto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ich had the golden censer, and the ark of the covenant overlaid round about with gold, where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golden pot that had manna, and Aaron's rod that budded, and the tables of the covena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over it the cherubims of glory shadowing the mercy seat; of which we cannot now sp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icul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2026-06-03T11:35:55Z</dcterms:created>
  <dcterms:modified xsi:type="dcterms:W3CDTF">2026-06-03T11:35:55Z</dcterms:modified>
  <dc:title>எபிரெயர்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