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ல் ஒவ்வொன்றுக்கு நாலு முகமும், ஒவ்வொன்றுக்கு நாலு செட்டைகளும் இருந்தன; அவைகளுடைய செட்டைகளின் கீழ் மனுஷகைகளின் சாயல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ல் ஒவ்வொன்றுக்கு நாலு முகமும், ஒவ்வொன்றுக்கு நாலு செட்டைகளும் இருந்தன; அவைகளுடைய செட்டைகளின் கீழ் மனுஷகைகளின் சாயல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ுடைய முகங்கள் நான் கேபார் நதியண்டையிலே கண்டிருந்த அந்த முகங்களின் சாயலாயிருந்தது; ஒவ்வொன்றும் தன்தன் முகத்துக்கு எதிரான திசையை நோக்கிச் சென்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ேருபீன்களுடைய தலைக்குமேல் இருந்த மண்டலத்தில் இந்திரநீலரத்தினம்போன்ற சிங்காசனச் சாயலான ஒரு தோற்றத்தைக் கண்டேன்; அது அவைகளுக்குமேல் காண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சணல்நூல் அங்கி தரித்திருந்த புருஷனை நோக்கி: நீ கேருபீனின் கீழ் இருக்கிற சக்கரங்களுக்கு நடுவிலே பிரவேசித்து, கேருபீன்களின் நடுவே இருக்கிற அக்கினித்தழலில் உன் கை நிறைய எடுத்து, அதை நகரத்தின்மேல் இறையென்றார்; அப்படியே அவன் என் கண்காண உள்ளே பிரவேச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உள்ளே பிரவேசிக்கையில், கேருபீன்கள் ஆலயத்தின் வலது புறத்தில் நின்றன; ஒரு மேகம் உட்பிராகாரத்தை நிரப்ப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மகிமை கேருபீனின் மேலிருந்து எழும்பி, ஆலயத்தின் வாசற்படியிலே வந்தது; ஆலயம் மேகத்தினாலே நிறைந்திருந்தது, பிராகாரமும் கர்த்தருடைய மகிமையின் பிரகாசத்தினால் நிரம்ப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ுபீன்களுடைய செட்டைகளின் இரைச்சல் சர்வத்துக்கும் வல்ல தேவன் பேசுகையில் உண்டாகும் சத்தம்போல வெளிப்பிராகாரமட்டும் கேட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ுபீன்களுடைய செட்டைகளின் இரைச்சல் சர்வத்துக்கும் வல்ல தேவன் பேசுகையில் உண்டாகும் சத்தம்போல வெளிப்பிராகாரமட்டும் கேட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ணல்நூல் அங்கி தரித்திருந்த புருஷனை நோக்கி: நீ கேருபீன்களுக்குள் சக்கரங்களின் நடுவிலிருந்து அக்கினியை எடு என்று கட்டளையிட்டவுடனே, அவன் உள்ளே பிரவேசித்து சக்கரங்களண்டையிலே நி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ேருபீன்களுக்குள்ளே ஒரு கேருபீன் தன் கையைக் கேருபீன்களின் நடுவில் இருக்கிற அக்கினியில் நீட்டி, அதில் எடுத்து, சணல்நூல் அங்கி தரித்திருந்த புருஷனுடைய கையில் கொடுத்தான்; அவன் அதை வாங்கிக் கொண்டு வெளியே 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ேருபீன்களுடைய செட்டைகளின் கீழ் மனுஷர் கையின் சாயலானது காண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ேருபீன்களண்டையில் நாலு சக்கரங்கள் இருக்கக் கண்டேன்; ஒவ்வொரு கேருபீன் அண்டையில் ஒவ்வொரு சக்கரம் இருந்தது; சக்கரங்களின் தோற்றம் படிகப்பச்சை வருணம்போல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நாலுக்கும் ஒரே சாயலான ரூபம் இருந்தது; சக்கரங்களின் நடுவிலே சக்கரம் இருக்குமாப்போல் காண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ஓடுகையில் தங்கள் நாலு பக்கங்களிலும் ஓடும்; ஓடுகையில் அவைகள் திரும்பினதில்லை; தலைநோக்கும் இடத்துக்கே, அவைகள் அதின் பின்னாலே ஓடின; ஓடுகையில் அவைகள் திரும்பின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உடல் அனைத்தும், அவைகளின் முதுகுகளும், அவைகளின் கைகளும், அவைகளின் செட்டைகளும், அந்தச் சக்கரங்களும், சுற்றிலும் கண்களினாலே நிறைந்திருந்தன; அவைகள் நாலுக்கும் இருந்த சக்கரங்களும் அப்படியே இருந்த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ச் சக்கரங்களைப் பார்த்து; சக்கரமே என்று ஒருவன் கூப்பிடுகிற சத்தத்தைக்கே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ன்றுக்கும் நாலு முகங்கள் இருந்தன; முதலாம் முகம் கேருபீன் முகமும், இரண்டாம் முகம் மனுஷமுகமும், மூன்றாம் முகம் சிங்கமுகமும், நாலாம் முகம் கழுகுமுகமு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ருபீன்கள் மேலே எழும்பின; இதுதான், நான் கேபார் நதியண்டையிலே கண்டிருந்த ஜீ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ருபீன்கள் செல்லுகையில் சக்கரங்கள் அவைகள் அருகே ஓடின; பூமியிலிருந்து எழும்பக் கேருபீன்கள் தங்கள் செட்டைகளை விரித்தபோது, சக்கரங்களும் அவைகளை விட்டு விலகிப்போ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நிற்கையில் இவைகளும் நின்றன; அவைகள் எழும்புகையில் இவைகளும் எழும்பின; ஜீவனுடைய ஆவி இவைகளில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மகிமை ஆலயத்தின் வாசற்படியைவிட்டுப் புறப்பட்டு, கேருபீன்களின்மேல் நின்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கேருபீன்கள் தங்கள் செட்டைகளை விரித்து, என் கண் காண பூமியைவிட்டு எழும்பின; அவைகள் புறப்படுகையில் சக்கரங்களும் அவைகளுக்குச் சரியாய்ச் சென்றன; கர்த்தருடைய ஆலயத்தின் கிழக்கு வாசலிலே போய் நிற்க,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 நான் கேபார் நதியண்டையிலே இஸ்ரவேலின் தேவனுக்குக் கீழே இருக்கக்கண்ட அந்த ஜீவன்தானே; அவைகள் கேருபீன்கள் என்று அறிந்துகொ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ഓരോന്നിന്നും നന്നാലു മുഖവും നന്നാലു ചിറകും ഉണ്ടായിരുന്നു; ചിറകിൻ കീഴെ മാനുഷകൈ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യുടെ മുഖരൂപം വിചാരിച്ചാൽ ഞാൻ കെബാർ നദീതീരത്തുവെച്ചു കണ്ട മുഖങ്ങൾ തന്നെ ആയിരുന്നു; അ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ഷയും അവ ഒക്കെയും തന്നേ അവ ഓരോന്നും നേരെ മുമ്പോട്ടു തന്നേ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ഞാൻ നോക്കിയപ്പോൾ കെരൂബുകളുടെ തലെക്കുമീതെ ഉണ്ടായിരുന്ന വിതാനത്തിൽ നീലക്കല്ല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ത്തിന്റെ സാദൃശ്യത്തിൽ ഒരു രൂപം അവയുടെമേൽ കാണായ്‍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ശണവസ്ത്രം ധരിച്ച പുരുഷനോടു സംസാരിച്ചു: നീ കെരൂബിന്റെ കീഴെ തിരിഞ്ഞുകൊണ്ട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ക്രങ്ങളുടെ നടവിൽ ചെന്നു കെരൂബുകളുടെ ഇടയിൽനിന്നു നിന്റെ കൈ നിറയ തീക്കനൽ എടുത്തു നഗരത്തിന്മേൽ വിതറു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കല്പിച്ചു; അങ്ങനെ ഞാൻ കാൺകെ അവൻ ചെ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 പുരുഷൻ അകത്തു ചെല്ലുമ്പോൾ കെരൂബുകൾ ആലയത്തിന്റെ വലത്തുഭാഗത്തുനിന്നു, മേഘവും അകത്തെ പ്രകാ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യഹോവയുടെ മഹത്വം കെരൂബിന്മേൽനിന്നു പൊങ്ങി ആലയത്തിന്റെ ഉമ്മരപ്പടിക്കു മീതെ നിന്നു; ആല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ഘംകൊണ്ടു നിറഞ്ഞിരുന്നു; പ്രാകാരവും യഹോവയുടെ മഹത്വത്തിന്റെ ശോഭകൊണ്ടു നിറ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െരൂബുകളുടെ ചിറകുകളുടെ ഇരെച്ചൽ പുറത്തെ പ്രാകാരംവരെ സർവ്വശക്തനായ ദൈവം സംസാരിക്കുന്ന നാദ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ാന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അവൻ ശണവസ്ത്രം ധരിച്ച പുരുഷനോടു: നീ കെരൂബുകളുടെ ഇടയിൽ നിന്നു, തിരിഞ്ഞുകൊണ്ട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ക്രങ്ങളുടെ നടുവിൽനിന്നു തന്നേ, തീ എടുക്ക എന്നു കല്പിച്ചപ്പോൾ അവൻ ചെന്നു ചക്രങ്ങളുടെ അരികെ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രു കെരൂബ് കെരൂബുകളുടെ ഇടയിൽനിന്നു തന്റെ കൈ കെരൂബുകളുടെ നടുവിലുള്ള തീയിലേക്കു നീട്ടി കുറെ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ണവസ്ത്രം ധരിച്ചവന്റെ കയ്യിൽ കൊടുത്തു; അവൻ അതു വാങ്ങി പുറപ്പെട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െരൂബുകളിൽ ചിറകുകൾക്കു കീഴെ മനുഷ്യന്റെ കൈപോലെ ഒന്നു കാണായ്‍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കെരൂബുകളുടെ അരികെ നാലു ചക്രം കണ്ടു; ഓരോ കെരൂബിന്നരികെ ഓരോ ചക്രം ഉണ്ടായിരുന്നു; ചക്ര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ഴ്ച പുഷ്പരാഗംപോ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യുടെ കാഴ്ചയോ നാലിന്നും ഒരു ഭാഷ ആയിരുന്നു; ചക്രത്തിൽകൂടി മറ്റൊരു ചക്രം ഉള്ളതുപോ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െക്കു നാലു ഭാഗത്തേക്കും പോകാം; തിരിവാൻ ആവശ്യമില്ലാതെ തലനോക്കുന്ന ഇടത്തേക്കു അതിന്റെ പിന്ന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 പോകും; പോകുമ്പോൾ തിര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യുടെ ദേഹത്തിൽ എങ്ങും മുതുകിലും കയ്യിലും ചിറകിലും ചക്രത്തിലും, നാലിന്നും ഉള്ള ചക്രത്തിൽ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ം അടുത്തടുത്തു കണ്ണു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ചക്രങ്ങൾക്കോ, ഞാൻ കേൾക്കെ ചുഴലികൾ എന്നു പേർ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ഓരോന്നിന്നും നന്നാലു മുഖം ഉണ്ടായിരുന്നു; ഒന്നാമത്തെ മുഖം കെരൂബ് മുഖവും രണ്ടാമത്തേതു മാനുഷമുഖ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ാമത്തേതു സിംഹമുഖവും നാലാമത്തേതു കഴുകുമുഖ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െരൂബുകൾ മേലോട്ടുപൊങ്ങി; ഇതു ഞാൻ കെബാർനദീതീരത്തുവെച്ചു കണ്ട ജീവി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െരൂബുകൾ പോകുമ്പോൾ ചക്രങ്ങളും ചേരത്തന്നേ പോകും; ഭൂമിയിൽനിന്നു പൊങ്ങുവാൻ കെരൂബുകൾ ചിറ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ർത്തുമ്പോൾ ചക്രങ്ങൾ അവയുടെ പാർശ്വം വിട്ടുമാറ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ജീവിയുടെ ആത്മാവു ചക്രങ്ങളിൽ ആയിരുന്നതുകൊണ്ടു അവ നില്ക്കുമ്പോൾ ഇവയും നില്ക്കും; അവ പൊങ്ങ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യും പൊ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യഹോവയുടെ മഹത്വം ആലയത്തിന്റെ ഉമ്മരപ്പടി വിട്ടു പുറപ്പെട്ടു കെരൂബുകളിൻ മീതെ വ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പ്പോൾ കെരൂബുകൾ ചിറകു വിടർത്തി, ഞാൻ കാൺകെ ഭൂമിയിൽനിന്നു മേലോട്ടു പൊങ്ങി; അവ പൊങ്ങിയ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ക്രങ്ങളും ചേരത്തന്നേ ഉണ്ടായിരുന്നു; എല്ലാംകൂടെ യഹോവയുടെ ആലയത്തിന്റെ കിഴക്കെ പടിവാതിൽ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നിന്നു; യിസ്രായേലിന്റെ ദൈവത്തിന്റെ മഹത്വവും മേലെ, അവെക്കു മീതെ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തു ഞാൻ കെബാർ നദീതീരത്തുവെച്ചു യിസ്രായേലിന്റെ ദൈവത്തിന്റെ കീഴെ കണ്ട ജീവി തന്നേ; അവ കെരൂബ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ാൻ 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2026-10-21T09:37:20Z</dcterms:created>
  <dcterms:modified xsi:type="dcterms:W3CDTF">2026-10-21T09:37:20Z</dcterms:modified>
  <dc:title>യെഹെസ്കേൽ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