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 நின்றான்; சாத்தான் அவனுக்கு விரோதஞ்செய்ய அவன் வலதுபக்கத்திலே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 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 களைந்துபோடுங்கள் என்றார்; பின்பு அவனை நோக்கி: பார் நான் உன் அக்கிரமத்தை உன்னிலிருந்து நீங்கச்செய்து, உனக்குச் சிறந்த வஸ்திரங்களைத் தரிப்பித்த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 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 ஆலயத்தில் நியாயம் விசாரிப்பாய்; என் பிராகாரங்களையும் காவல்காப்பாய்; இங்கே நிற்கிறவர்களுக்குள்ளே உலாவுகிறதற்கு இடம் நான் உனக்குக் கட்டளையி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 கேட்கக்கடவர்கள்; இவர்கள் அடையாளமாயிருக்கிற புருஷர்; இதோ, கிளை என்னப்பட்டவராகிய என் தாசனை நான் வர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 வைக்கப்பட்டிருக்கிறது; இதோ, நான் அதின் சித்திரவேலையை நிறைவேற்றி இந்ததேசத்தில் அக்கிரமத்தை ஒரேநாளிலே நீ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েবদূতটি আমাকে মহাযাজক যিহোশূয়কে দেখালেন| যিহোশূয় প্রভুর দূতের সামনে দাঁড়ালেন আর শযতান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দিকে দাঁড়াল| শযতান যিহোশূয়কে মন্দ কাজ করবার জন্য দোষারোপ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প্রভুর দূত বললেন, “প্রভু তোমাকে ভর্ত্‌সনা করছেন এবং তিনি তোমাকে তিরস্কার করতে থাকবেন!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কে তাঁর বিশেষ শহর হিসেবে মনোনীত করেছেন| আগুন থেকে টেনে বের করা একটি জ্বলন্ত কাঠির মত তিনি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রক্ষ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োশূয় সেই দেবদূতটির সামনে দাঁড়িয়ে ছিলেন| যিহোশূযের পরণে ছিল নোংরা কাপড়-চোপ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দেবদূতটি তাঁর কাছে দাঁড়িয়ে থাকা অপর দেবদূতদের বললেন, “যিহোশূয়র ঐ মলিন বস্ত্র খুলে 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সেই দেবদূত যিহোশূয়কে বললেন, “এখন আমি তোমার পাপ দূর করে দিয়েছি এবং আমি তোমাকে নতুন আধিকা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ে সাজ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আমি বললাম, “ওর মাথায় একটা পরিষ্কার শিরস্ত্রাণ পরিযে দাও|” সুতরাং, যখন প্রভুর দূত কাছ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ছিলেন, তারা পরিষ্কার জামাকাপড় ও শিরস্ত্রাণ দিয়ে তাকে সজ্জি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যিহোশূয়কে দূত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সর্বশক্তিমান বলেন, “আমি যা বলি তা শোন এবং আমার উপদেশ মত জীবনযাপন কর| তাহলে 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তত্ত্বাবধায়ক হবে এবং মন্দির প্রাঙ্গণের যত্ন নেবে| এবং কাছে দাঁড়িয়ে থাকা ঐ দেবদূতদ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ও মন্দিরের ভেতর তোমার ইচ্ছানুযায়ী য়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ওহে মহাযাজক যিহোশূয় এবং তোমার সামনে য়ে মহাযাজকেরা বসে আছে, সবাই দয়া করে শোন| অদূর ভবিষ্য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িশেষ দাসকে যখন আমি আনব তখন কি ঘটবে তা দেখাবার জন্য এই লোকেরা তার উদাহরণস্বরূপ| তাকে ‘শাখা’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ডাক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েখ, আমি যিহোশূয়র সামনে একটা বিশেষ ধরণের পাথর রাখছি| ঐ পাথরটার সাতটা দিক রয়েছে| আমি একটি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তাতে খোদাই করব| এটাই দেখাবে য়ে আমি একদিনে এই দেশের প্রতিটি পাপ দূর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র্বশক্তিমান প্রভু বলেন, “সেই সময় লোকেরা তাদের বন্ধুবান্ধব ও প্রতিবেশীদের সঙ্গে একত্রে ব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কে অপরকে ডুমুর গাছ ও দ্রাক্ষালতার তলায় বসবার জন্য নিমন্ত্রণ জান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2026-10-20T09:39:06Z</dcterms:created>
  <dcterms:modified xsi:type="dcterms:W3CDTF">2026-10-20T09:39:06Z</dcterms:modified>
  <dc:title>সখরিয়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