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 செய்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கிய யோவாசின் இருபத்துமூன்றாம் வருஷமட்டும் ஆசாரியர்கள் ஆலயத்தைப் பழுதுபாராதே போனபடியினா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கிய யோவாசின் இருபத்துமூன்றாம் வருஷமட்டும் ஆசாரியர்கள் ஆலயத்தைப் பழுதுபாராதே போனபடியினா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ஆசாரியர்கள் ஜனத்தின் கையிலே பணத்தை வாங்கிக்கொள்ளாமலும், ஆலயத்தைப் பழுதுபாராமலும் இருக்கிறதற்குச் சம்மதித்தா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ண்ணின பணத்தைக் கர்த்தருடைய ஆலயத்திலே விசாரிப்புக்காரர் கையிலே கொடுப்பார்கள்; அதை அவர்கள் கர்த்தருடைய ஆலயத்தைப் பழுதுபார்க்கிற தச்சருக்கும், சிற்பாசாரிகளுக்கு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டைய ஆலயத்தைப் பழுது பார்க்கும்படிக்கு வேலைசெய்கிறவர்களுக்கே அதைக் கொடுத்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 அல்லவோ எழுதியிருக்கிற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 அல்லவோ எழுதியிருக்கிற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4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૨ રાજાઓ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યેહૂના ઇસ્રાએલના રાજા તરીકેના શાસનના સાતમે વષેર્ યોઆશ રાજા બન્યો હતો, અને તેણે યરૂશાલેમમાં ચાળી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ર્ષ રાજ કર્યુ હતું. તેની માનું નામ સિબ્યા હતું અને તે બેરશેબાની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યહોયાદા યાજકના ઉપદેશાનુસાર તેણે જીવન પર્યત યહોવાની નજરમાં સાચાં ગણાય એવાં કાર્યો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મ છતાં ઉચ્ચસ્થાનોનો નાશ કરવામાં આવ્યો નહોતાં, અને લોકોએ ત્યાં ધૂપ ચડાવવાનું અને દહનાર્પણો ચા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ખ્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યોઆશે યાજકોને કહ્યું હતું કે, “મંદિરમાં અર્પણ તરીકે આવેલી રકમ, માથાદીઠ ઉઘરાવેલી જકાત, તથા લોકો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વેચ્છાએ મંદિરમાં આપેલી રકમ યાજકોએ સ્વીકારવી જોઇ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અને જયાં જયાં મંદિરમાં સમારકામ કરવાની જરૂર હોય ત્યાં ત્યાં સમારકામ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પરંતુ યાજકોએ યોઆશ રાજાના ત્રેવીસમા વર્ષ સુધી મંદિરમાં જરૂરી કોઈ પણ પ્રકારનું સમારકામ કરા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થી રાજાએ બીજા યાજકોને બોલાવડાવ્યા, અને તેમને પૂછયું, “તમે મંદિરનું સમારકામ કેમ કરાવ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વેથી તમારે તમારા ભંડારમાંથી કોઇ પૈસા લેવાના નથી, કારણ કે તે પૈસા તમને મંદિરના સમારકામ માટે આપવા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યાજકો લોકો પાસેથી કોઇ પૈસા ન લેવા તેમજ મંદિરનું સમારકામ બંધ કરાવવા માટે કબૂલ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પછી યહોયાદા યાજકે એક મોટી પેટી બનાવડાવી, તેના ઢાંકણામાં કાણું પડાવ્યું અને તેણે એ પેટીને મંદિ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વેશદ્વાર પાસે બલિદાનની વેદીની જમણી બાજુએ મૂકાવી. મંદિરના દરવાજે કામ કરતા યાજકો લોકો મંદિરમાં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ઈ પૈસા લાવતા તે બધાં તે પેટીમાં નાખ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તેમાં મૂકેલાં નાણાંથી પેટી જયારે ભરાઈ જતી ત્યારે રાજાનો નાણામંત્રી અને મુખ્ય યાજક એ નાણાં ગણી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લીઓમાં મૂક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પછી એ તોળેલાં-ગણેલાં નાણાં તેઓ સમારકામ પર દેખરેખ રાખનારાઓને આપતા હતા. તેઓ આ નાણાં સુથાર, ક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લાકડાના વેપારીઓ, પથ્થર અને ઇટના વેપારીઓ, અને જેઓએ યહોવાના મંદિરના બાંધકામ માટે સામગ્રી આપી 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અને યહોવાના મંદિરના સમારકામ માટેની સામગ્રી લેવા માટે આપ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આ નાણાં યાજકો યહોવાના મંદિર માટે વાપરતા હતાં પણ ચાંદીનાં પ્યાલા, કાતરો, વાસણો, રણશિંગડાં અથ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ઇપણ જાતના સોના-ચાંદીના વાસણો આ પૈસામાંથી નહોતા લે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પણ તેઓ આ નાણાંમાંથી કારીગરોને મજૂરી ચૂકવતા અને સમારકામનું ખર્ચ ક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જે દેખરેખ રાખનારા મુકાદૃમોને એ નાણાં કારીગરોને ચૂકવવા માટે આપવામાં આવતાં હતાં તેમની પાસે ક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સાબ માગવામાં આવતો નહોતો, કારણ કે તેઓ પ્રામાણિક અને વિશ્વાસુ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દોષાર્થાર્પણ તથા પાપાર્થાર્પણ માટે આપેલાં નાણાં યહોવાના મંદિરમાં લાવવામાં આવતાં નહિ; એ સી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જકોને તેમના પોતાના ઉપયોગ માટે આપવામાં આવતાં હતાં. આ નાણાં પેલી પેટીમાં મૂકવામાં આવતાં 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આ અરસામાં અરામનો રાજા હઝાએલ ગાથની સામે યુદ્ધે ચડયો અને તેને કબજે કરી યરૂશાલેમ પર હુમલો કર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યારી કરવા લા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તેથી યહૂદિયાના રાજા યોઆશે તેના પિતૃઓએ, એટલે કે યહૂદિયાના રાજાઓ યહોશાફાટે, યહોરામે તથા અહાઝયાએ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ર્વ પવિત્ર વસ્તુઓ અર્પણ કરી હતી તે તથા તેની પોતાની અર્પણ કરેલી વસ્તુઓ, તેમજ યહોવાના મંદિરના ત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જાના મહેલના ભંડારમાંથી જે સોનું મળી આવ્યું તે સર્વ લઈને અરામના રાજા હઝાએલ પર મોકલ્યાં; એટલે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રૂશાલેમથી જતો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યોઆશના બીજાં કાર્યો અને તેના શાસન દરમ્યાન બનેલા બનાવો યહૂદાના રાજાઓના ઇતિહાસના પુસ્તક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ખાયેલાઁ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તેના પોતાના નોકરો તેની વિરૂદ્ધ થઇ ગયાં. અને સિલ્લાના માર્ગ પર આવેલા મિલ્લો મુકામે તેના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ઘરમાં તે માર્યો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તેને ઇજા કરીને મારનાર લોકો શિમઆથનો પુત્ર યોઝાખાર અને શોમેરનો પુત્ર યહોઝાબાદ હતા.તેમણે 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ઉદના નગરમાં તેના પિતૃઓ ભેગો દફનાવી દીધો અને તેના પુત્ર અમાસ્યાને તેની પછી રાજા બનાવવામાં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12]]></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2026-10-20T04:39:04Z</dcterms:created>
  <dcterms:modified xsi:type="dcterms:W3CDTF">2026-10-20T04:39:04Z</dcterms:modified>
  <dc:title>૨ રાજાઓ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