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92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 பிதாவே அன்பான தே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மை இரட்சகரே ஆவியான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ங்கோ நான் வாழ்ந்தேன் அறியாமல் அலைந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நேசர் தேடி வந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ெஞ்சார அணைத்து முத்தங்கள் கொடு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ழலாய் மாறி விட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உமக்கு நன்றி (அப்பா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ாழ்மையில் இருந்தேன் தள்ளாடி நடந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யவாய் நினைவு கூர்ந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ங்காதே என்று கண்ணீரைத் துடை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ம் பற்றி நடத்துகி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ளையான சேற்றில் வாழ்ந்த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க்கி எடுத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 இரத்தம் எனக்காக சிந்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ழுவி அணைத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இரவும் பகலும் ஐயா கூட இர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நாளும் காப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வாத தெய்வம் மாறாத நேச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க்குப் பாத்திரர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ஒன்றை நான் கேட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ையே நான் தேடி ஆர்வமாய் நாடு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ோடு வாழும் நாட்க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பணி செய்திடுவேன் – நன்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2026-10-24T23:02:14Z</dcterms:created>
  <dcterms:modified xsi:type="dcterms:W3CDTF">2026-10-24T23:02:14Z</dcterms:modified>
  <dc:title>துதிப் பாடல்கள் : 73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