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00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ஆட்கொண்ட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யாரென்று நானறி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 உள்ளவரே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கள் செய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ர் தூற்றும் போது உம்ம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ழச் செய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த் தாங்கிட பெலன் கொடு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யவாய் அணை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ிமை வாட்டும் போது ந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ணையாய் இரு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வியினால் தே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ம் செய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க்கைப் பயண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கத் தூணாய் வரு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ார்த்தையின் திருவுணவ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ளமாய் கா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2026-11-01T00:42:12Z</dcterms:created>
  <dcterms:modified xsi:type="dcterms:W3CDTF">2026-11-01T00:42:12Z</dcterms:modified>
  <dc:title>துதிப் பாடல்கள் : 928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