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பெலிஸ்தர் கேகிலாவின்மேல் யுத்தம்பண்ணி, களஞ்சியங்களைக் கொள்ளையிடுகிறார்கள் என்று தாவீதுக்கு அறிவிக்கப்ப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பெலிஸ்தர் கேகிலாவின்மேல் யுத்தம்பண்ணி, களஞ்சியங்களைக் கொள்ளையிடுகிறார்கள் என்று தாவீதுக்கு அறிவிக்க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தாவீது: நான் போய், அந்தப் பெலிஸ்தரை முறிய அடிக்கலாமா என்று கர்த்தரிடத்தில் விசாரித்ததற்கு, கர்த்தர்: நீ போ; பெலிஸ்தரை முறிய அடித்து, கேகிலாவை ரட்சிப்பாயாக என்று தாவீதுக்குச் சொன்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தாவீது: நான் போய், அந்தப் பெலிஸ்தரை முறிய அடிக்கலாமா என்று கர்த்தரிடத்தில் விசாரித்ததற்கு, கர்த்தர்: நீ போ; பெலிஸ்தரை முறிய அடித்து, கேகிலாவை ரட்சிப்பாயாக என்று தாவீதுக்குச் சொன்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தாவீதின் மனுஷர் அவனை நோக்கி: இதோ, நாங்கள் இங்கே யூதாவிலே இருக்கும்போதே பயப்படுகிறோம்; நாங்கள் பெலிஸ்தருடைய சேனைகளை எதிர்க்கிறதற்கு கேகிலாவுக்குப் போனால், எவ்வளவு அதிகம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தாவீதின் மனுஷர் அவனை நோக்கி: இதோ, நாங்கள் இங்கே யூதாவிலே இருக்கும்போதே பயப்படுகிறோம்; நாங்கள் பெலிஸ்தருடைய சேனைகளை எதிர்க்கிறதற்கு கேகிலாவுக்குப் போனால், எவ்வளவு அதிகம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ாவீது திரும்பவும் கர்த்தரிடத்தில் விசாரித்தபோது, கர்த்தர் அவனுக்கு உத்தரமாக: நீ எழும்பி, கேகிலாவுக்குப் போ; நான் பெலிஸ்தரை உன் கையில் ஒப்புக்கொடுப்பே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ாவீது திரும்பவும் கர்த்தரிடத்தில் விசாரித்தபோது, கர்த்தர் அவனுக்கு உத்தரமாக: நீ எழும்பி, கேகிலாவுக்குப் போ; நான் பெலிஸ்தரை உன் கையில் ஒப்புக்கொடுப்பே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தாவீது தன் மனுஷரைக் கூட்டிக்கொண்டு, கேகிலாவுக்குப் போய், பெலிஸ்தரோடு யுத்தம்பண்ணி, அவர்களில் அநேகம்பேரை வெட்டி, அவர்கள் ஆடுமாடுகளை ஓட்டிக்கொண்டுபோனான்; இவ்விதமாய் கேகிலாவின் குடிகளை ரட்ச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தாவீது தன் மனுஷரைக் கூட்டிக்கொண்டு, கேகிலாவுக்குப் போய், பெலிஸ்தரோடு யுத்தம்பண்ணி, அவர்களில் அநேகம்பேரை வெட்டி, அவர்கள் ஆடுமாடுகளை ஓட்டிக்கொண்டுபோனான்; இவ்விதமாய் கேகிலாவின் குடிகளை ரட்ச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ிமெலேக்கின் குமாரனாகிய அபியத்தார் கேகிலாவில் இருக்கிற தாவீதினிடத்தில் தப்பியோடுகிறபோது, அவனிடத்தில் ஒரு ஏபோத்து இ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ிமெலேக்கின் குமாரனாகிய அபியத்தார் கேகிலாவில் இருக்கிற தாவீதினிடத்தில் தப்பியோடுகிறபோது, அவனிடத்தில் ஒரு ஏபோத்து இ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ு கேகிலாவுக்கு வந்தான் என்று சவுலுக்கு அறிவிக்கப்பட்டபோது, தேவன் அவனை என் கையில் ஒப்புக்கொடுத்தார்; அவன் கதவுகளும் தாழ்ப்பாள்களுமுள்ள பட்டணத்திற்குள் பிரவேசித்ததினால், அடைபட்டிருக்கிறான் என்று சவுல் 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ு கேகிலாவுக்கு வந்தான் என்று சவுலுக்கு அறிவிக்கப்பட்டபோது, தேவன் அவனை என் கையில் ஒப்புக்கொடுத்தார்; அவன் கதவுகளும் தாழ்ப்பாள்களுமுள்ள பட்டணத்திற்குள் பிரவேசித்ததினால், அடைபட்டிருக்கிறான் என்று சவுல் சொல்ல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ு கேகிலாவுக்கு வந்தான் என்று சவுலுக்கு அறிவிக்கப்பட்டபோது, தேவன் அவனை என் கையில் ஒப்புக்கொடுத்தார்; அவன் கதவுகளும் தாழ்ப்பாள்களுமுள்ள பட்டணத்திற்குள் பிரவேசித்ததினால், அடைபட்டிருக்கிறான் என்று சவுல் சொல்ல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ையும் அவன் மனுஷரையும் முற்றிக்கை போடும்படிக்கு, கேகிலாவுக்குப் போக, எல்லா ஜனத்தையும் யுத்தத்திற்கு அழைப்பி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ையும் அவன் மனுஷரையும் முற்றிக்கை போடும்படிக்கு, கேகிலாவுக்குப் போக, எல்லா ஜனத்தையும் யுத்தத்திற்கு அழைப்பி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க்குப் பொல்லாப்புச் செய்யச் சவுல் எத்தனம்பண்ணுகிறான் என்று தாவீது அறிந்துகொண்டபோது, ஆசாரியனாகிய அபியத்தாரை நோக்கி: ஏபோத்தை இங்கே கொண்டுவா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க்குப் பொல்லாப்புச் செய்யச் சவுல் எத்தனம்பண்ணுகிறான் என்று தாவீது அறிந்துகொண்டபோது, ஆசாரியனாகிய அபியத்தாரை நோக்கி: ஏபோத்தை இங்கே கொண்டுவா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தாவீது: இஸ்ரவேலின் தேவனாகிய கர்த்தாவே, சவுல் கேகிலாவுக்கு வந்து, என்னிமித்தம் பட்டணத்தை அழிக்க வகைதேடுகிறான் என்று உமது அடியானாகிய நான் நிச்சயமாய்க் கேள்விப்பட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தாவீது: இஸ்ரவேலின் தேவனாகிய கர்த்தாவே, சவுல் கேகிலாவுக்கு வந்து, என்னிமித்தம் பட்டணத்தை அழிக்க வகைதேடுகிறான் என்று உமது அடியானாகிய நான் நிச்சயமாய்க் கேள்விப்பட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கிலா பட்டணத்தார் என்னை அவன் கையில் ஒப்புக்கொடுப்பார்களோ, உம்முடைய அடியான் கேள்விப்பட்டபடி சவுல் வருவானோ, இஸ்ரவேலின் தேவனாகிய கர்த்தாவே, இதை உம்முடைய அடியானுக்குத் தெரிவிக்கவேண்டும் என்றான். அதற்குக் கர்த்தர்: அவன் வருவா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கிலா பட்டணத்தார் என்னை அவன் கையில் ஒப்புக்கொடுப்பார்களோ, உம்முடைய அடியான் கேள்விப்பட்டபடி சவுல் வருவானோ, இஸ்ரவேலின் தேவனாகிய கர்த்தாவே, இதை உம்முடைய அடியானுக்குத் தெரிவிக்கவேண்டும் என்றான். அதற்குக் கர்த்தர்: அவன் வருவான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ேகிலாபட்டணத்தார் என்னையும் என் மனுஷரையும் சவுலின் கையில் ஒப்புக்கொடுப்பார்களோ என்று தாவீது கேட்டதற்கு, கர்த்தர்: ஒப்புக்கொடுப்பார்கள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ேகிலாபட்டணத்தார் என்னையும் என் மனுஷரையும் சவுலின் கையில் ஒப்புக்கொடுப்பார்களோ என்று தாவீது கேட்டதற்கு, கர்த்தர்: ஒப்புக்கொடுப்பார்கள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தாவீதும் ஏறக்குறைய அறுநூறுபேராகிய அவன் மனுஷரும் எழும்பி, கேகிலாவை விட்டுப் புறப்பட்டு, போகக்கூடிய இடத்திற்குப் போனார்கள்; தாவீது கேகிலாவிலிருந்து தப்பிப்போனான் என்று சவுலுக்கு அறிவிக்கப்பட்டபோது, தான் புறப்படுகிறதை நிறுத்தி வி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தாவீதும் ஏறக்குறைய அறுநூறுபேராகிய அவன் மனுஷரும் எழும்பி, கேகிலாவை விட்டுப் புறப்பட்டு, போகக்கூடிய இடத்திற்குப் போனார்கள்; தாவீது கேகிலாவிலிருந்து தப்பிப்போனான் என்று சவுலுக்கு அறிவிக்கப்பட்டபோது, தான் புறப்படுகிறதை நிறுத்தி வி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ு வனாந்தரத்திலுள்ள அரணான ஸ்தலங்களிலே தங்கி, சீப் என்னும் வனாந்தரத்திலிருக்கிற ஒரு மலையிலே தரித்திருந்தான்; சவுல் அநுதினமும் அவனைத் தேடியும், தேவன் அவனை அவன் கையில் ஒப்புக்கொடுக்கவ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ு வனாந்தரத்திலுள்ள அரணான ஸ்தலங்களிலே தங்கி, சீப் என்னும் வனாந்தரத்திலிருக்கிற ஒரு மலையிலே தரித்திருந்தான்; சவுல் அநுதினமும் அவனைத் தேடியும், தேவன் அவனை அவன் கையில் ஒப்புக்கொடுக்கவ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பிராணனை வாங்கத் தேடும்படிக்கு, சவுல் புறப்பட்டான் என்று தாவீது அறிந்தபடியினாலே, தாவீது சீப் வனாந்தரத்திலுள்ள ஒரு காட்டிலே இ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பிராணனை வாங்கத் தேடும்படிக்கு, சவுல் புறப்பட்டான் என்று தாவீது அறிந்தபடியினாலே, தாவீது சீப் வனாந்தரத்திலுள்ள ஒரு காட்டிலே இ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வுலின் குமாரனாகிய யோனத்தான் எழுந்து, காட்டிலிருக்கிற தாவீதினிடத்தில் போய், தேவனுக்குள் அவன் கையைத் திடப்படுத்தி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வுலின் குமாரனாகிய யோனத்தான் எழுந்து, காட்டிலிருக்கிற தாவீதினிடத்தில் போய், தேவனுக்குள் அவன் கையைத் திடப்படுத்தி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பயப்படவேண்டாம்; என் தகப்பனாகிய சவுலின் கை உம்மைக் கண்டு பிடிக்கமாட்டாது; நீர் இஸ்ரவேலின்மேல் ராஜாவாயிருப்பீர்; அப்பொழுது நான் உமக்கு இரண்டாவதாயிருப்பேன்; அப்படி நடக்கும் என்று என் தகப்பனாகிய சவுலும் அறிந்திருக்கிறார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பயப்படவேண்டாம்; என் தகப்பனாகிய சவுலின் கை உம்மைக் கண்டு பிடிக்கமாட்டாது; நீர் இஸ்ரவேலின்மேல் ராஜாவாயிருப்பீர்; அப்பொழுது நான் உமக்கு இரண்டாவதாயிருப்பேன்; அப்படி நடக்கும் என்று என் தகப்பனாகிய சவுலும் அறிந்திருக்கிறார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இருவரும் கர்த்தருக்கு முன்பாக உடன்படிக்கை பண்ணினபின்பு, தாவீது காட்டில் இருந்துவிட்டான்; யோனத்தானோ தன் வீட்டிற்குப் போ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இருவரும் கர்த்தருக்கு முன்பாக உடன்படிக்கை பண்ணினபின்பு, தாவீது காட்டில் இருந்துவிட்டான்; யோனத்தானோ தன் வீட்டிற்குப் போ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சீப் ஊரார் கிபியாவிலிருக்கிற சவுலிடத்தில் வந்து: தாவீது எங்களிடத்தில் எஷிமோனுக்குத் தெற்கே ஆகிலா என்னும் மலைக்காட்டிலுள்ள அரணிப்பான இடங்களில் ஒளித்துக்கொண்டிருக்கிறான் அல்லவா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சீப் ஊரார் கிபியாவிலிருக்கிற சவுலிடத்தில் வந்து: தாவீது எங்களிடத்தில் எஷிமோனுக்குத் தெற்கே ஆகிலா என்னும் மலைக்காட்டிலுள்ள அரணிப்பான இடங்களில் ஒளித்துக்கொண்டிருக்கிறான் அல்லவா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ராஜாவே, நீர் உம்முடைய மனவிருப்பத்தின்படி இறங்கிவாரும்; அவனை ராஜாவின் கையில் ஒப்புக்கொடுக்க, எங்களால் ஆகும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ராஜாவே, நீர் உம்முடைய மனவிருப்பத்தின்படி இறங்கிவாரும்; அவனை ராஜாவின் கையில் ஒப்புக்கொடுக்க, எங்களால் ஆகும் என்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சவுல்: நீங்கள் என்மேல் தயை வைத்ததினாலே, கர்த்தரால் ஆசீர்வதிக்கப்பட்டிருப்பீர்கள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சவுல்: நீங்கள் என்மேல் தயை வைத்ததினாலே, கர்த்தரால் ஆசீர்வதிக்கப்பட்டிருப்பீர்கள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போய், அவன் கால் நடமாடுகிற இடத்தைப் பார்த்து, அங்கே அவனைக் கண்டவன் யார் என்பதையும் இன்னும் நன்றாய் விசாரித்து அறியுங்கள்; அவன் மகா தந்திரவாதி என்று எனக்குத் தெரியவ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போய், அவன் கால் நடமாடுகிற இடத்தைப் பார்த்து, அங்கே அவனைக் கண்டவன் யார் என்பதையும் இன்னும் நன்றாய் விசாரித்து அறியுங்கள்; அவன் மகா தந்திரவாதி என்று எனக்குத் தெரியவ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ஒளித்துக்கொண்டிருக்கும் எல்லா மறைவிடங்களையும் பார்த்தறிந்து கொண்டு, நிச்சய செய்தி எனக்குக் கொண்டுவாருங்கள்; அப்பொழுது நான் உங்களோடே கூடவந்து, அவன் தேசத்தில் இருந்தால், யூதாவிலிருக்கிற சகல ஆயிரங்களுக்குள்ளும் அவனைத் தேடிப் போவேன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ஒளித்துக்கொண்டிருக்கும் எல்லா மறைவிடங்களையும் பார்த்தறிந்து கொண்டு, நிச்சய செய்தி எனக்குக் கொண்டுவாருங்கள்; அப்பொழுது நான் உங்களோடே கூடவந்து, அவன் தேசத்தில் இருந்தால், யூதாவிலிருக்கிற சகல ஆயிரங்களுக்குள்ளும் அவனைத் தேடிப் போவேன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ஒளித்துக்கொண்டிருக்கும் எல்லா மறைவிடங்களையும் பார்த்தறிந்து கொண்டு, நிச்சய செய்தி எனக்குக் கொண்டுவாருங்கள்; அப்பொழுது நான் உங்களோடே கூடவந்து, அவன் தேசத்தில் இருந்தால், யூதாவிலிருக்கிற சகல ஆயிரங்களுக்குள்ளும் அவனைத் தேடிப் போவேன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்கள் எழுந்து, சவுலுக்கு முன்னாலே சீப் ஊருக்குப் போனார்கள்; தாவீதும் அவன் மனுஷரும் எஷிமோனுக்குத் தெற்கான அந்தர வெளியாகிய மாகோன் வனாந்தரத்தில் இரு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்கள் எழுந்து, சவுலுக்கு முன்னாலே சீப் ஊருக்குப் போனார்கள்; தாவீதும் அவன் மனுஷரும் எஷிமோனுக்குத் தெற்கான அந்தர வெளியாகிய மாகோன் வனாந்தரத்தில் இரு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வுலும் அவன் மனுஷரும் தாவீதைத் தேடவருகிறார்கள் என்று அவனுக்கு அறிவிக்கப்பட்டபோது, அவன் கன்மலையிலிருந்து இறங்கி, மாகோன் வனாந்தரத்திலே தங்கினான்; அதை சவுல் கேள்விப்பட்டு, மாகோன் வனாந்தரத்திலே தாவீதைப் பின் தொடர்ந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வுலும் அவன் மனுஷரும் தாவீதைத் தேடவருகிறார்கள் என்று அவனுக்கு அறிவிக்கப்பட்டபோது, அவன் கன்மலையிலிருந்து இறங்கி, மாகோன் வனாந்தரத்திலே தங்கினான்; அதை சவுல் கேள்விப்பட்டு, மாகோன் வனாந்தரத்திலே தாவீதைப் பின் தொடர்ந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வுல் மலையின் இந்தப்பக்கத்திலும், தாவீதும் அவன் மனுஷரும் மலையின் அந்தப்பக்கத்திலும் நடந்தார்கள்; சவுலுக்குத் தப்பிப்போக, தாவீது தீவிரித்தபோது, சவுலும் அவன் மனுஷரும் தாவீதையும் அவன் மனுஷரையும் பிடிக்கத் தக்கதாய் அவர்களை வளைந்துகொண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வுல் மலையின் இந்தப்பக்கத்திலும், தாவீதும் அவன் மனுஷரும் மலையின் அந்தப்பக்கத்திலும் நடந்தார்கள்; சவுலுக்குத் தப்பிப்போக, தாவீது தீவிரித்தபோது, சவுலும் அவன் மனுஷரும் தாவீதையும் அவன் மனுஷரையும் பிடிக்கத் தக்கதாய் அவர்களை வளைந்துகொண்ட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வுல் மலையின் இந்தப்பக்கத்திலும், தாவீதும் அவன் மனுஷரும் மலையின் அந்தப்பக்கத்திலும் நடந்தார்கள்; சவுலுக்குத் தப்பிப்போக, தாவீது தீவிரித்தபோது, சவுலும் அவன் மனுஷரும் தாவீதையும் அவன் மனுஷரையும் பிடிக்கத் தக்கதாய் அவர்களை வளைந்துகொண்ட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ச் சமயத்தில் ஒரு ஆள் சவுலிடத்தில் வந்து: நீர் சீக்கிரமாய் வாரும்; பெலிஸ்தர் தேசத்தின்மேல் படையெடுத்து வந்திருக்கிறார்கள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ச் சமயத்தில் ஒரு ஆள் சவுலிடத்தில் வந்து: நீர் சீக்கிரமாய் வாரும்; பெலிஸ்தர் தேசத்தின்மேல் படையெடுத்து வந்திருக்கிறார்கள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னால் சவுல் தாவீதைப் பின் தொடருகிறதை விட்டுத் திரும்பி, பெலிஸ்தரை எதிர்க்கும்படி போனான்; ஆதலால் அவ்விடத்திற்குச் சேலா அம்மாலிகோத் என்று பேரிட்ட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னால் சவுல் தாவீதைப் பின் தொடருகிறதை விட்டுத் திரும்பி, பெலிஸ்தரை எதிர்க்கும்படி போனான்; ஆதலால் அவ்விடத்திற்குச் சேலா அம்மாலிகோத் என்று பேரிட்ட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ாவீது அவ்விடத்தை விட்டுப் புறப்பட்டு, என்கேதியிலுள்ள அரணிப்பான இடங்களில் தங்க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ഫെലിസ്ത്യർ കെയീലയുടെ നേരെ യുദ്ധം ചെയ്യുന്നു എന്നും അവർ കളങ്ങളിൽ കവർച്ച ചെയ്യുന്നു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ിന്നു അറിവു കിട്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ദാവീദ് യഹോവയോടു; ഞാൻ ഈ ഫെലിസ്ത്യരെ ചെന്നു തോല്പിക്കേണമോ എന്നു ചോദിച്ചു. യഹോവ ദാവീദിനോടു: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െലിസ്ത്യരെ തോല്പിച്ചു കെയീലയെ രക്ഷിച്ചുകൊൾക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നാൽ ദാവീദിന്റെ ആളുകൾ അവനോടു: നാം ഇവിടെ യെഹൂദയിൽ തന്നേ ഭയപ്പെട്ടു പാർക്കുന്നുവല്ലോ; പ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െയീലയിൽ ഫെലിസ്ത്യരുടെ സൈന്യത്തിന്റെ നേരെ എങ്ങനെ ചെല്ല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ദാവീദ് വീണ്ടും യഹോവയോടു ചോദിച്ചു. യഹോവ അവനോടു: എഴുന്നേറ്റു കെയീലയിലേക്കു ചെല്ലുക; ഞാൻ ഫെലിസ്ത്യ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കയ്യിൽ ഏല്പിക്കും 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ങ്ങനെ ദാവീദും അവന്റെ ആളുകളും കെയീലയിലേക്കു പോയി ഫെലിസ്ത്യരോടു പൊരുതു അവരുടെ ആടുമാടുകളെ അപഹര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െ കഠനിമായി തോല്പിച്ചു കെയീലാനിവാസികളെ രക്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ഹീമേലെക്കിന്റെ മകനായ അബ്യാഥാർ കെയീലയിൽ ദാവീദിന്റെ അടുക്കൽ ഓടിവന്നപ്പോൾ കൈവശം ഏഫോദ് 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ന്ന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ദാവീദ് കെയീലയിൽ വന്നിരിക്കുന്നു എന്നു ശൌലിന്നു അറിവു കിട്ടി; ദൈവം അവനെ എന്റെ കയ്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ല്പിച്ചിരിക്കുന്നു; വാതിലും ഓടാമ്പലും ഉള്ള പട്ടണത്തിൽ കടന്നിരിക്കകൊണ്ടു അവൻ കുടുങ്ങിയിരിക്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ശൌൽ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ിന്നെ ശൌൽ ദാവീദിനേയും അവന്റെ ആളുകളെയും വളയേണ്ടതിന്നു കെയീലയിലേക്കു പോകുവാൻ സകലജനത്തേ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ുദ്ധത്തിന്നു വിളിച്ചുകൂട്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ശൌൽ തന്റെ നേരെ ദോഷം ആലോചിക്കുന്നു എന്നു ദാവീദ് അറിഞ്ഞപ്പോൾ പുരോഹിതനായ അബ്യാഥാരിനോടു: ഏഫോദ് ഇ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രി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ിന്നെ ദാവീദ്: യിസ്രായേലിന്റെ ദൈവമായ യഹോവേ, ശൌൽ കെയീലയിലേക്കു വന്നു എന്റെ നിമിത്തം ഈ പട്ട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പ്പിപ്പാൻ പോകുന്നു എന്നു അടിയൻ കേ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കെയീലപൌരന്മാർ എന്നെ അവന്റെ കയ്യിൽ ഏല്പിച്ചുകൊടുക്കുമോ? അടിയൻ കേട്ടിരിക്കുന്നതുപോലെ ശൌൽ വരുമ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റെ ദൈവമായ യഹോവേ, അടിയനെ അറിയിക്കേണമേ എന്നു പറഞ്ഞു. അവൻ വരും എന്നു യഹോവ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ദാവീദ് പിന്നെയും: കെയീലപൌരന്മാർ എന്നെയും എന്റെ ആളുകളെയും ശൌലിന്റെ കയ്യിൽ ഏല്പിച്ചുകൊടുക്കുമ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ചോദിച്ചു. അവർ ഏല്പിച്ചുകൊടുക്കും എന്നു യഹോവ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പ്പോൾ ദാവീദും അറുനൂറുപേരോളം ഉള്ള അവന്റെ ആളുകളും കെയീലയെ വിട്ടു പുറപ്പെട്ടു ത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ടേടത്തുസഞ്ചരിച്ചു. ദാവീദ് കെയീല വിട്ടു ഓടിപ്പോയി എന്നു ശൌൽ അറിഞ്ഞപ്പോൾ അവൻ യാത്ര നിർത്തി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ദാവീദ് മരുഭൂമിയിലെ ദുർഗ്ഗങ്ങളിൽ താമസിച്ചു. സീഫ് മരുഭൂമയിയിലെ മലനാട്ടിൽ പാർത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ക്കാലത്തൊക്കെയും ശൌൽ അവനെ തിരഞ്ഞുകൊണ്ടിരുന്നു; എങ്കിലും ദൈവം അവനെ അവന്റെ കയ്യിൽ ഏല്പ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തന്റെ ജീവനെ തേടി ശൌൽ പുറപ്പെട്ടിരിക്കുന്നു എന്നു ദാവീദ് കണ്ടു; അന്നു ദാവീദ് സീഫ് മരുഭൂമിയിലെ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ട്ടിൽ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നന്തരം ശൌലിന്റെ മകനായ യോനാഥാൻ പുറപ്പെട്ടു ആ കാട്ടിൽ ദാവീദിന്റെ അടുക്കൽ ചെന്നു അവനെ ദൈവ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ൈര്യപ്പെടുത്തി അവനോടു: ഭയപ്പെടേണ്ട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ന്റെ അപ്പനായ ശൌലിന്നു നിന്നെ പിടികിട്ടുകയില്ല; നീ യിസ്രായേലിന്നു രാജാവാകും; അന്നു ഞാൻ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ണ്ടാമനും ആയിരിക്കും; അതു എന്റെ അപ്പനായ ശൌലും അറിയ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ഇങ്ങനെ അവർ തമ്മിൽ യഹോവയുടെ സന്നിധിയിൽ ഉടമ്പടി ചെയ്തു; ദാവീദ് കാട്ടിൽ താമസിക്കയും യോനാഥ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ട്ടിലേക്കു പോ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നന്തരം സീഫ്യർ ഗിബെയയിൽ ശൌലിന്റെ അടുക്കൽ വന്നു: ദാവീദ് ഞങ്ങളുടെ സമീപം മരുഭൂമിക്കു തെക്ക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ഖീലാമലയിലെ വനദുർഗ്ഗങ്ങളിൽ ഒള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ആകയാൽ രാജാവേ, തിരുമനസ്സിലെ ആഗ്രഹംപോലെ വന്നുകൊള്ളേണം; അവനെ രാജാവിന്റെ കയ്യിൽ ഏല്പിച്ചുത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ര്യം ഞങ്ങൾ ഏറ്റ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തിന്നു ശൌൽ പറഞ്ഞതു: നിങ്ങൾക്കു എന്നോടു മനസ്സലിവു തോന്നിയിരിക്കകൊണ്ടു നിങ്ങൾ യഹോവ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ഗ്രഹിക്കപ്പെട്ടവ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നിങ്ങൾ പോയി ഇനിയും സൂക്ഷ്മമായി അന്വേഷിച്ചു അവന്റെ സഞ്ചാരം എവിടെയൊക്കെ ആകുന്നു എന്നും അവിടങ്ങ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കണ്ടവർ ആരെല്ലാമെന്നും അറിഞ്ഞുകൊൾവിൻ; അവൻ വലിയ ഉപായി ആകുന്നു എന്നു ഞാൻ കേ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ആകയാൽ അവൻ ഒളിച്ചിരിക്കുന്ന ഒളിപ്പിടങ്ങളെല്ലാം കണ്ടറിഞ്ഞുവന്നു സൂക്ഷ്മവിവരം എന്നെ അറിയിപ്പിൻ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ോടുകൂടെ പോരും; അവൻ ദേശത്തു എങ്ങാനും ഉണ്ടെന്നു വരികിൽ ഞാൻ അവനെ യെഹൂദാസഹസ്രങ്ങളില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വേഷിച്ചു പിട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ങ്ങനെ അവർ പുറപ്പെട്ടു ശൌലിന്നു മുമ്പെ സീഫിലേക്കു പോയി; എന്നാൽ ദാവീദും അവന്റെ ആളു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ുഭൂമിയുടെ തെക്കു അരാബയിലെ മാവോൻ മരുവിൽ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ശൌലും അവന്റെ പടജ്ജനവും അവനെ തിരയുവാൻ പുറപ്പെട്ടു. അതു ദാവീദിന്നു അറിവു കിട്ടിയപ്പോൾ അവൻ മാവോ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ുവിലെ സേലയിൽ ചെന്നു താമസിച്ചു. ശൌൽ അതു കേട്ടപ്പോൾ മാവോൻ മരുവിൽ ദാവീദിനെ പിന്തുട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ശൌൽ പർവ്വതത്തിന്റെ ഇപ്പുറത്തും ദാവീദും ആളുകളും പർവ്വതത്തിന്റെ അപ്പുറത്തുംകൂടി നടന്നു; ശൌല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ഴിഞ്ഞുപോകുവാൻ ദാവീദ് ബദ്ധപ്പെട്ടു; ശൌലും പടജ്ജനവും ദാവീദിനെയും അവന്റെ ആളുകളെയും വളഞ്ഞുപിട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പ്പോൾ ശൌലിന്റെ അടുക്കൽ ഒരു ദൂതൻ വന്നു: ക്ഷണം വരേണം; ഫെലിസ്ത്യർ ദേശത്തെ ആക്രമിച്ചിരിക്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ഉടനെ ശൌൽ ദാവീദിനെ പിന്തുടരുന്നതു വിട്ടു ഫെലിസ്ത്യരുടെ നേരെ പോയി; ആകയാൽ ആ സ്ഥല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േലഹമ്മാഹ്ളെക്കോത്ത് എന്നു പേര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ദാവീദോ അവിടം വിട്ടു കയറിപ്പോയി ഏൻ-ഗെദിയിലെ ദുർഗ്ഗങ്ങളിൽ ചെന്നു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2026-10-20T04:38:00Z</dcterms:created>
  <dcterms:modified xsi:type="dcterms:W3CDTF">2026-10-20T04:38:00Z</dcterms:modified>
  <dc:title>1 ശമൂവേൽ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