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presProps" Target="presProps.xml"/>
  <Relationship Id="rId87" Type="http://schemas.openxmlformats.org/officeDocument/2006/relationships/viewProps" Target="viewProps.xml"/>
  <Relationship Id="rId8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ஈசாக்கு முதிர்வயதானதினால் அவன் கண்கள் இருளடைந்து பார்வையற்றுப்போனபோது, அவன் தன் மூத்த குமாரனாகிய ஏசாவை அழைத்து, என் மகனே என்றான்; அவன், இதோ, இருக்கிறேன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ஈசாக்கு முதிர்வயதானதினால் அவன் கண்கள் இருளடைந்து பார்வையற்றுப்போனபோது, அவன் தன் மூத்த குமாரனாகிய ஏசாவை அழைத்து, என் மகனே என்றான்; அவன், இதோ, இருக்கிறே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ன்: நான் முதிர்வயதானேன், என் மரணம் இன்ன நாளில் என்று அறிய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 உன் ஆயுதங்களாகிய உன் அம்பறாத்தூணியையும் உன் வில்லையும் எடுத்துக்கொண்டு வனத்துக்குப் போய், எனக்காக வேட்டையாட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 உன் ஆயுதங்களாகிய உன் அம்பறாத்தூணியையும் உன் வில்லையும் எடுத்துக்கொண்டு வனத்துக்குப் போய், எனக்காக வேட்டையாட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 எனக்குப் பிரியமாயிருக்கிற ருசியுள்ள பதார்த்தங்களாகச் சமைத்து, நான் புசிக்கவும், நான் மரணமடையுமுன்னே என் ஆத்துமா உன்னை ஆசீர்வதிக்கவும், என்னிடத்தில் கொண்டுவா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 எனக்குப் பிரியமாயிருக்கிற ருசியுள்ள பதார்த்தங்களாகச் சமைத்து, நான் புசிக்கவும், நான் மரணமடையுமுன்னே என் ஆத்துமா உன்னை ஆசீர்வதிக்கவும், என்னிடத்தில் கொண்டுவா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ஈசாக்கு தன் குமாரனாகிய ஏசாவோடே பேசுகையில், ரெபெக்காள் கேட்டுக்கொண்டிருந்தாள். ஏசா வேட்டையாடிக்கொண்டுவரும்படி வனத்துக்குப் போ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ஈசாக்கு தன் குமாரனாகிய ஏசாவோடே பேசுகையில், ரெபெக்காள் கேட்டுக்கொண்டிருந்தாள். ஏசா வேட்டையாடிக்கொண்டுவரும்படி வனத்துக்குப் போ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ெபெக்காள் தன் குமாரனான யாக்கோபை நோக்கி: உன் தகப்பன் உன் சகோதரனாகிய ஏசாவை அழைத்து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புசித்து, எனக்கு மரணம் வருமுன்னே, கர்த்தரை முன்னிட்டு உன்னை ஆசீர்வதிக்கும்படி, நீ எனக்காக வேட்டையாடி, அதை எனக்கு ருசியுள்ள பதார்த்தங்களாகச் சமைத்துக்கொண்டுவா என்று சொல்லக்கேட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புசித்து, எனக்கு மரணம் வருமுன்னே, கர்த்தரை முன்னிட்டு உன்னை ஆசீர்வதிக்கும்படி, நீ எனக்காக வேட்டையாடி, அதை எனக்கு ருசியுள்ள பதார்த்தங்களாகச் சமைத்துக்கொண்டுவா என்று சொல்லக்கே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என் மகனே, என் சொல்லைக் கேட்டு, நான் உனக்குக் கற்பிக்கிறபடி செ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ஆட்டுமந்தைக்குப் போய், இரண்டு நல்ல வெள்ளாட்டுக்குட்டிகளைக் கொண்டுவா; நான் அவைகளை உன் தகப்பனுக்குப் பிரியமானபடி ருசியுள்ள பதார்த்தங்களாகச் சமைப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ஆட்டுமந்தைக்குப் போய், இரண்டு நல்ல வெள்ளாட்டுக்குட்டிகளைக் கொண்டுவா; நான் அவைகளை உன் தகப்பனுக்குப் பிரியமானபடி ருசியுள்ள பதார்த்தங்களாகச் சமை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கப்பன் தாம் மரணமடையுமுன்னே உன்னை ஆசீர்வதிக்கும்படி அவர் புசிப்பதற்கு நீ அதை அவரிடத்தில் கொண்டுபோகவேண்டும் என்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கப்பன் தாம் மரணமடையுமுன்னே உன்னை ஆசீர்வதிக்கும்படி அவர் புசிப்பதற்கு நீ அதை அவரிடத்தில் கொண்டுபோகவேண்டும் என்ற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யாக்கோபு தன் தாயாகிய ரெபெக்காளை நோக்கி: என் சகோதரனாகிய ஏசா ரோமம் மிகுந்தவன், நான் ரோமமில்லாத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ேளை என் தகப்பன் என்னைத் தடவிப்பார்ப்பார்; அப்பொழுது நான் அவருக்கு எத்தனாய்க் காணப்பட்டு, என்மேல் ஆசீர்வாதத்தையல்ல, சாபத்தை வரப்பண்ணிக்கொள்வேனே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ேளை என் தகப்பன் என்னைத் தடவிப்பார்ப்பார்; அப்பொழுது நான் அவருக்கு எத்தனாய்க் காணப்பட்டு, என்மேல் ஆசீர்வாதத்தையல்ல, சாபத்தை வரப்பண்ணிக்கொள்வேனே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ன் தாய், என் மகனே, உன்மேல் வரும் சாபம் என்மேல் வரட்டும்; என் சொல்லைமாத்திரம் கேட்டு, நீ போய், அவைகளை என்னிடத்தில் கொண்டுவா என்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ன் தாய், என் மகனே, உன்மேல் வரும் சாபம் என்மேல் வரட்டும்; என் சொல்லைமாத்திரம் கேட்டு, நீ போய், அவைகளை என்னிடத்தில் கொண்டுவா என்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போய் அவைகளைப் பிடித்து, தன் தாயினிடத்தில் கொண்டுவந்தான்; அவனுடைய தாய் அவன் தகப்பனுக்குப் பிரியமானபடி ருசியுள்ள பதார்த்தங்களைச் சமைத்த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போய் அவைகளைப் பிடித்து, தன் தாயினிடத்தில் கொண்டுவந்தான்; அவனுடைய தாய் அவன் தகப்பனுக்குப் பிரியமானபடி ருசியுள்ள பதார்த்தங்களைச் சமைத்த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, ரெபெக்காள் வீட்டிலே தன்னிடத்தில் இருந்த தன் மூத்த மகனாகிய ஏசாவின் நல்ல வஸ்திரங்களை எடுத்து, தன் இளைய மகனாகிய யாக்கோபுக்கு உடுத்த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ெள்ளாட்டுக்குட்டிகளின் தோலை அவன் கைகளிலேயும் ரோமமில்லாத அவன் கழுத்திலேயும் போட்டு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ெள்ளாட்டுக்குட்டிகளின் தோலை அவன் கைகளிலேயும் ரோமமில்லாத அவன் கழுத்திலேயும் போட்டு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ன் சமைத்த ருசியுள்ள பதார்த்தங்களையும் அப்பங்களையும் தன் குமாரனாகிய யாக்கோபின் கையிலே கொடுத்த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ன் தகப்பனிடத்தில் வந்து, என் தகப்பனே என்றான்; அதற்கு அவன்: இதோ, இருக்கிறேன்; நீ யார், என் மகனே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யாக்கோபு தன் தகப்பனை நோக்கி: நான் உமது மூத்தமகனாகிய ஏசா; நீர் எனக்குச் சொன்னபடியே செய்தேன்; உம்முடைய ஆத்துமா என்னை ஆசீர்வதிக்கும்படி, நீர் எழுந்து உட்கார்ந்து, நான் வேட்டையாடிக்கொண்டுவந்ததைப் புசியும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யாக்கோபு தன் தகப்பனை நோக்கி: நான் உமது மூத்தமகனாகிய ஏசா; நீர் எனக்குச் சொன்னபடியே செய்தேன்; உம்முடைய ஆத்துமா என்னை ஆசீர்வதிக்கும்படி, நீர் எழுந்து உட்கார்ந்து, நான் வேட்டையாடிக்கொண்டுவந்ததைப் புசியு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ஈசாக்குத் தன் குமாரனை நோக்கி: என் மகனே, இது உனக்கு இத்தனை சீக்கிரமாய் எப்படி அகப்பட்டது என்றான். அவன்: உம்முடைய தேவனாகிய கர்த்தர் எனக்கு நேரிடப்பண்ணினார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ஈசாக்குத் தன் குமாரனை நோக்கி: என் மகனே, இது உனக்கு இத்தனை சீக்கிரமாய் எப்படி அகப்பட்டது என்றான். அவன்: உம்முடைய தேவனாகிய கர்த்தர் எனக்கு நேரிடப்பண்ணினார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ஈசாக்கு யாக்கோபை நோக்கி: என் மகனே, நீ என் குமாரனாகிய ஏசாதானோ அல்லவோ என்று நான் உன்னைத் தடவிப்பார்க்கும்படி கிட்ட வா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ஈசாக்கு யாக்கோபை நோக்கி: என் மகனே, நீ என் குமாரனாகிய ஏசாதானோ அல்லவோ என்று நான் உன்னைத் தடவிப்பார்க்கும்படி கிட்ட வா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க்கோபு தன் தகப்பனாகிய ஈசாக்கண்டையில் கிட்டப் போனான்; அவன் இவனைத் தடவிப்பார்த்து: சத்தம் யாக்கோபின் சத்தம், கைகளோ ஏசாவின் கைகள் என்று சொல்ல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க்கோபு தன் தகப்பனாகிய ஈசாக்கண்டையில் கிட்டப் போனான்; அவன் இவனைத் தடவிப்பார்த்து: சத்தம் யாக்கோபின் சத்தம், கைகளோ ஏசாவின் கைகள் என்று சொல்ல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ுடைய கைகள் அவன் சகோதரனாகிய ஏசாவின் கைகளைப்போல ரோமமுள்ளவைகளாயிருந்தபடியினாலே, இன்னான் என்று அறியாமல், அவனை ஆசீர்வதி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ுடைய கைகள் அவன் சகோதரனாகிய ஏசாவின் கைகளைப்போல ரோமமுள்ளவைகளாயிருந்தபடியினாலே, இன்னான் என்று அறியாமல், அவனை ஆசீர்வதி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என் குமாரனாகிய ஏசாதானோ என்றான்; அவன்: நான்தான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ன்: என் குமாரனே, நீ வேட்டையாடிக் கொண்டுவந்ததை நான் புசித்து, என் ஆத்துமா உன்னை ஆசீர்வதிக்கும்படி அதை என் கிட்டக் கொண்டுவா என்றான்; அவன் அதைக் கிட்டக் கொண்டுபோனான்; அப்பொழுது அவன் புசித்தான்: பிற்பாடு, திராட்சரசம் அவனுக்குக் கொண்டுவந்து கொடுத்தான், அவன் குடி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ன்: என் குமாரனே, நீ வேட்டையாடிக் கொண்டுவந்ததை நான் புசித்து, என் ஆத்துமா உன்னை ஆசீர்வதிக்கும்படி அதை என் கிட்டக் கொண்டுவா என்றான்; அவன் அதைக் கிட்டக் கொண்டுபோனான்; அப்பொழுது அவன் புசித்தான்: பிற்பாடு, திராட்சரசம் அவனுக்குக் கொண்டுவந்து கொடுத்தான், அவன் குடி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ன் தகப்பனாகிய ஈசாக்கு அவனை நோக்கி: என் மகனே, நீ கிட்ட வந்து என்னை முத்தஞ்செய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ன் தகப்பனாகிய ஈசாக்கு அவனை நோக்கி: என் மகனே, நீ கிட்ட வந்து என்னை முத்தஞ்செய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கிட்டப்போய், அவனை முத்தஞ்செய்தான்; அப்பொழுது அவனுடைய வஸ்திரங்களின் வாசனையை மோந்து: இதோ, என் குமாரனுடைய வாசனை கர்த்தர் ஆசீர்வதித்த வயல்வெளியின் வாசனையைப்போல இருக்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கிட்டப்போய், அவனை முத்தஞ்செய்தான்; அப்பொழுது அவனுடைய வஸ்திரங்களின் வாசனையை மோந்து: இதோ, என் குமாரனுடைய வாசனை கர்த்தர் ஆசீர்வதித்த வயல்வெளியின் வாசனையைப்போல இருக்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் உனக்கு வானத்துப் பனியையும் பூமியின் கொழுமையையும் கொடுத்து, மிகுந்த தானியத்தையும் திராட்சரசத்தையும் தந்தருளுவார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ஜனங்கள் உன்னைச் சேவிக்கவும் ஜாதிகள் உன்னை வணங்கவும் கடவர்கள்; உன் சகோதரருக்கு எஜமானாயிருப்பாய்; உன் தாயின் பிள்ளைகள் உன்னை வணங்குவார்கள்; உன்னைச் சபிக்கிறவர்கள் சபிக்கப்பட்டவர்களும், உன்னை ஆசீர்வதிக்கிறவர்கள் ஆசீர்வதிக்கப்பட்டவர்களுமாய் இருப்பார்கள் என்று சொல்லி அவனை ஆசீர்வதித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ஜனங்கள் உன்னைச் சேவிக்கவும் ஜாதிகள் உன்னை வணங்கவும் கடவர்கள்; உன் சகோதரருக்கு எஜமானாயிருப்பாய்; உன் தாயின் பிள்ளைகள் உன்னை வணங்குவார்கள்; உன்னைச் சபிக்கிறவர்கள் சபிக்கப்பட்டவர்களும், உன்னை ஆசீர்வதிக்கிறவர்கள் ஆசீர்வதிக்கப்பட்டவர்களுமாய் இருப்பார்கள் என்று சொல்லி அவனை ஆசீர்வதித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ஈசாக்கு யாக்கோபை ஆசீர்வதித்து முடிந்தபோது, யாக்கோபு தன் தகப்பனாகிய ஈசாக்கின் சமுகத்தைவிட்டுப் புறப்பட்டவுடனே, அவன் சகோதரனாகிய ஏசா வேட்டையாடி வந்து சேர்ந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ஈசாக்கு யாக்கோபை ஆசீர்வதித்து முடிந்தபோது, யாக்கோபு தன் தகப்பனாகிய ஈசாக்கின் சமுகத்தைவிட்டுப் புறப்பட்டவுடனே, அவன் சகோதரனாகிய ஏசா வேட்டையாடி வந்து சேர்ந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ம் ருசியுள்ள பதார்த்தங்களைச் சமைத்து, தன் தகப்பனண்டைக்குக் கொண்டுவந்து, தகப்பனை நோக்கி: உம்முடைய ஆத்துமா என்னை ஆசீர்வதிக்கும்படி, என் தகப்பனார் எழுந்திருந்து, உம்முடைய குமாரனாகிய நான் வேட்டையாடிக் கொண்டுவந்ததைப் புசிப்பாராக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ம் ருசியுள்ள பதார்த்தங்களைச் சமைத்து, தன் தகப்பனண்டைக்குக் கொண்டுவந்து, தகப்பனை நோக்கி: உம்முடைய ஆத்துமா என்னை ஆசீர்வதிக்கும்படி, என் தகப்பனார் எழுந்திருந்து, உம்முடைய குமாரனாகிய நான் வேட்டையாடிக் கொண்டுவந்ததைப் புசிப்பாராக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ன் தகப்பனாகிய ஈசாக்கு: நீ யார் என்றான்; அதற்கு அவன்: நான் உமது மூத்த மகனாகிய ஏசா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ன் தகப்பனாகிய ஈசாக்கு: நீ யார் என்றான்; அதற்கு அவன்: நான் உமது மூத்த மகனாகிய ஏசா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ஈசாக்கு மிகவும் பிரமித்து நடுங்கி: வேட்டையாடி எனக்குக் கொண்டுவந்தானே, அவன் யார்? நீ வருமுன்னே அவையெல்லாவற்றிலும் நான் புசித்து அவனை ஆசீர்வதித்தேனே, அவன் ஆசீர்வதிக்கப்பட்டவனாகவும் இருப்பான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ஈசாக்கு மிகவும் பிரமித்து நடுங்கி: வேட்டையாடி எனக்குக் கொண்டுவந்தானே, அவன் யார்? நீ வருமுன்னே அவையெல்லாவற்றிலும் நான் புசித்து அவனை ஆசீர்வதித்தேனே, அவன் ஆசீர்வதிக்கப்பட்டவனாகவும் இருப்பான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ஏசா தன் தகப்பனுடைய வார்த்தைகளை கேட்டவுடனே, மிகவும் மனங்கசந்து உரத்த சத்தமிட்டு அலறி, தன் தகப்பனை நோக்கி: என் தகப்பனே, என்னையும் ஆசீர்வதியும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ஏசா தன் தகப்பனுடைய வார்த்தைகளை கேட்டவுடனே, மிகவும் மனங்கசந்து உரத்த சத்தமிட்டு அலறி, தன் தகப்பனை நோக்கி: என் தகப்பனே, என்னையும் ஆசீர்வதியும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ற்கு அவன்: உன் சகோதரன் தந்திரமாய் வந்து, உன்னுடைய ஆசீர்வாதத்தைப் பெற்றுக்கொண்டான் என்றான்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: அவன் பெயர் யாக்கோபு என்னப்படுவது சரியல்லவா? இதோடே இரண்டுதரம் என்னை மோசம்போக்கினான்; என் சேஷ்ட புத்திரபாகத்தை எடுத்துக்கொண்டான்; இதோ, இப்பொழுது என் ஆசீர்வாதத்தையும் வாங்கிக்கொண்டான் என்று சொல்லி; நீர் எனக்கு ஒரு ஆசீர்வாதத்தையாகிலும் வைத்துவைக்கவில்லையா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: அவன் பெயர் யாக்கோபு என்னப்படுவது சரியல்லவா? இதோடே இரண்டுதரம் என்னை மோசம்போக்கினான்; என் சேஷ்ட புத்திரபாகத்தை எடுத்துக்கொண்டான்; இதோ, இப்பொழுது என் ஆசீர்வாதத்தையும் வாங்கிக்கொண்டான் என்று சொல்லி; நீர் எனக்கு ஒரு ஆசீர்வாதத்தையாகிலும் வைத்துவைக்கவில்லையா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: அவன் பெயர் யாக்கோபு என்னப்படுவது சரியல்லவா? இதோடே இரண்டுதரம் என்னை மோசம்போக்கினான்; என் சேஷ்ட புத்திரபாகத்தை எடுத்துக்கொண்டான்; இதோ, இப்பொழுது என் ஆசீர்வாதத்தையும் வாங்கிக்கொண்டான் என்று சொல்லி; நீர் எனக்கு ஒரு ஆசீர்வாதத்தையாகிலும் வைத்துவைக்கவில்லையா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ஈசாக்கு ஏசாவுக்குப் பிரதியுத்தரமாக: இதோ, நான் அவனை உனக்கு எஜமானாக வைத்தேன்; அவன் சகோதரர் எல்லாரையும் அவனுக்கு ஊழியக்காரராகக் கொடுத்து, அவனைத் தானியத்தினாலும் திராட்சரசத்தினாலும் ஆதரித்தேன்; இப்பொழுதும் என் மகனே, நான் உனக்கு என்ன செய்வேன்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ஈசாக்கு ஏசாவுக்குப் பிரதியுத்தரமாக: இதோ, நான் அவனை உனக்கு எஜமானாக வைத்தேன்; அவன் சகோதரர் எல்லாரையும் அவனுக்கு ஊழியக்காரராகக் கொடுத்து, அவனைத் தானியத்தினாலும் திராட்சரசத்தினாலும் ஆதரித்தேன்; இப்பொழுதும் என் மகனே, நான் உனக்கு என்ன செய்வேன்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ஏசா தன் தகப்பனை நோக்கி: என் தகப்பனே, இந்த ஒரே ஆசீர்வாதம் மாத்திரமா உம்மிடத்தில் உண்டு? என் தகப்பனே, என்னையும் ஆசீர்வதியும் என்று சொல்லி, ஏசா சத்தமிட்டு அழுத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ஏசா தன் தகப்பனை நோக்கி: என் தகப்பனே, இந்த ஒரே ஆசீர்வாதம் மாத்திரமா உம்மிடத்தில் உண்டு? என் தகப்பனே, என்னையும் ஆசீர்வதியும் என்று சொல்லி, ஏசா சத்தமிட்டு அழுத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அவன் தகப்பனாகிய ஈசாக்கு அவனுக்குப் பிரதியுத்தரமாக: உன் வாசஸ்தலம் பூமியின் சாரத்தோடும் உயர வானத்திலிருந்து இறங்கும் பனியோடும் இருக்கு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உன் பட்டயத்தினாலே நீ பிழைத்து, உன் சகோதரனைச் சேவிப்பாய்; நீ மேற்கொள்ளும் காலம் வரும்போதோ, உன் கழுத்திலிருக்கிற அவனுடைய நுகத்தடியை முறித்துப்போடுவாய்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உன் பட்டயத்தினாலே நீ பிழைத்து, உன் சகோதரனைச் சேவிப்பாய்; நீ மேற்கொள்ளும் காலம் வரும்போதோ, உன் கழுத்திலிருக்கிற அவனுடைய நுகத்தடியை முறித்துப்போடுவாய்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யாக்கோபைத் தன் தகப்பன் ஆசீர்வதித்ததினிமித்தம் ஏசா யாக்கோபைப் பகைத்து: என் தகப்பனுக்காகத் துக்கிக்கும் நாட்கள் சீக்கிரமாய் வரும், அப்பொழுது என் சகோதரனாகிய யாக்கோபைக் கொன்றுபோடுவேன் என்று ஏசா தன் இருதயத்திலே சொல்லிக் கொண்ட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யாக்கோபைத் தன் தகப்பன் ஆசீர்வதித்ததினிமித்தம் ஏசா யாக்கோபைப் பகைத்து: என் தகப்பனுக்காகத் துக்கிக்கும் நாட்கள் சீக்கிரமாய் வரும், அப்பொழுது என் சகோதரனாகிய யாக்கோபைக் கொன்றுபோடுவேன் என்று ஏசா தன் இருதயத்திலே சொல்லிக் கொண்ட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ூத்த மகனாகிய ஏசாவின் வார்த்தைகள் ரெபெக்காளுக்கு அறிவிக்கப்பட்டது; அப்பொழுது அவள் தன் இளைய மகனாகிய யாக்கோபை அழைத்து: உன் சகோதரனாகிய ஏசா உன்னைக் கொன்றுபோட நினைத்து, தன்னைத் தேற்றிக்கொள்ளுகி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ூத்த மகனாகிய ஏசாவின் வார்த்தைகள் ரெபெக்காளுக்கு அறிவிக்கப்பட்டது; அப்பொழுது அவள் தன் இளைய மகனாகிய யாக்கோபை அழைத்து: உன் சகோதரனாகிய ஏசா உன்னைக் கொன்றுபோட நினைத்து, தன்னைத் தேற்றிக்கொள்ளுகி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ூத்த மகனாகிய ஏசாவின் வார்த்தைகள் ரெபெக்காளுக்கு அறிவிக்கப்பட்டது; அப்பொழுது அவள் தன் இளைய மகனாகிய யாக்கோபை அழைத்து: உன் சகோதரனாகிய ஏசா உன்னைக் கொன்றுபோட நினைத்து, தன்னைத் தேற்றிக்கொள்ளுகி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ஆகையால், என் மகனே, நான் சொல்வதைக் கேட்டு, எழுந்து புறப்பட்டு, ஆரானில் இருக்கிற என் சகோதரனாகிய லாபானிடத்துக்கு ஓடிப்போய்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ஆகையால், என் மகனே, நான் சொல்வதைக் கேட்டு, எழுந்து புறப்பட்டு, ஆரானில் இருக்கிற என் சகோதரனாகிய லாபானிடத்துக்கு ஓடிப்போய்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ன் சகோதரனுடைய கோபம் தணியுமட்டும் சிலநாள் அவனிடத்திலே இர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ன் சகோதரனுடைய கோபம் தணியுமட்டும் சிலநாள் அவனிடத்திலே இர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உன் சகோதரன் உன்மேல் வைத்த கோபம் தணிந்து, நீ அவனுக்குச் செய்ததை அவன் மறந்தபின், நான் ஆள் அனுப்பி, அவ்விடத்திலிருந்து உன்னை அழைப்பிப்பேன்; நான் ஒரே நாளில் உங்கள் இருவரையும் ஏன் இழந்துபோகவேண்டும் என்றா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பு, ரெபெக்காள் ஈசாக்கை நோக்கி: ஏத்தின் குமாரத்திகளினிமித்தம் என் உயிர் எனக்கு வெறுப்பாயிருக்கிறது; இந்தத் தேசத்துப் பெண்களாகிய ஏத்தின் குமாரத்திகளில் யாக்கோபு ஒரு பெண்ணைக் கொள்வானானால் என் உயிர் இருந்து ஆவதென்ன என்றா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பு, ரெபெக்காள் ஈசாக்கை நோக்கி: ஏத்தின் குமாரத்திகளினிமித்தம் என் உயிர் எனக்கு வெறுப்பாயிருக்கிறது; இந்தத் தேசத்துப் பெண்களாகிய ஏத்தின் குமாரத்திகளில் யாக்கோபு ஒரு பெண்ணைக் கொள்வானானால் என் உயிர் இருந்து ஆவதென்ன என்ற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స్సాకు వృద్ధుడై అతని కన్నులకు మందదృష్టి కలిగినప్పుడు అతడు తన పెద్ద కుమారుడైన ఏశావుతో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ా, అని అతని పిలువగా అతడుచిత్తము నాయనా అని అతనితో 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ప్పుడు ఇస్సాకుఇదిగో నేను వృద్ధుడను, నా మరణదినము నాకు తెలి య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ాబట్టి నీవు దయచేసి నీ ఆయుధములైన నీ అంబుల పొదిని నీ విల్లును తీసికొని అడవికి పోయి నాకొరకు వేటా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ంసము తె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ేను చావక మునుపు నిన్ను నేను ఆశీర్వదించునట్లు నాకిష్టమైన రుచిగల భోజ్యములను సిద్ధపరచి నేను తిన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యొద్దకు తెమ్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ఇస్సాకు తన కుమా రుడగు ఏశావుతో ఇట్లు చెప్పుచుండగా రిబ్కా వినుచుండెను. ఏశావు వేటాడి మాంస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చ్చుటకు అడవికి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ప్పుడు రిబ్కా తన కుమారుడగు యాకోబును చూచిఇదిగో నీ తండ్రి నీ అన్నయైన ఏశావు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ృతి బొందకమునుపు నేను తిని యెహోవా సన్నిధిని నిన్ను ఆశీర్వదించునట్లు నాకొరకు మాంసము తెచ్చి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ుచిగల భోజ్యములను సిద్ధ పరచుమని చెప్పగా వి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ాబట్టి నా కుమారుడా, నా మాట విని నేను నీకు ఆజ్ఞా పించినట్టు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వు మందకు వెళ్లి రెండు మంచి మేక పిల్లలను అక్కడనుండి నాయొద్దకు తెమ్ము. వాటితో నీ తండ్రి కిష్ట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ుచిగల భోజ్యములను అతనికి చేసె 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 తండ్రి మృతిబొందక ముందు అతడు వాటిని తిని నిన్ను ఆశీర్వదించునట్లు నీవు వాటిని నీ తండ్రి 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పోవలె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ందుకు యాకోబునా సహో దరుడైన ఏశావు రోమము గలవాడు, నేను నున్ననివాడన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ఒకవేళ నాతండ్రి నన్ను తడవిచూచును, అప్పుడు నేను అతని దృష్టికి వంచకుడనుగా తోచినయెడల నా మీదికి శాపమ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ని ఆశీర్వాదము తెచ్చు కొన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యినను అతని తల్లినా కుమారుడా, ఆ శాపము నా మీదికి వచ్చునుగాక. నీవు నా మాటమాత్రము విని, పోయి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యొద్దకు తీసికొని రమ్మ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తడు వెళ్లి వాటిని తన తల్లియొద్దకు తీసికొనివచ్చెను. అతని తల్లి అతని తండ్రి కిష్టమైన రుచి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ోజ్యములను సిద్ధపఱ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రియు తన జ్యేష్ఠ కుమారుడగు ఏశావునకు సొగసైన వస్త్రములు ఇంట తన యొద్ద నుండ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రిబ్కా వాటిని తీసి తన చిన్న కుమారుడగు యాకోబునకు తొడిగించి ఆ మేకపిల్లల చర్మములతో అతని చేత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మెడమీద నునుపు భాగమును క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తాను సిద్ధపరచిన రుచిగల భోజ్యములను రొట్టెను తన కుమారుడగు యాకోబు చేతి కియ్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తడు తన తండ్రియొద్దకు వచ్చినా తండ్రీ, అని పిలువగా అతడుఏమి నా కుమారుడా, నీ వెవరవని అడిగ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ందుకు యాకోబునేను ఏశావు అను నీ జ్యేష్ఠకుమారుడను, నీవు నాతో చెప్పినప్రకారము చేసియున్నాను.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ు దీవించుటకై దయచేసి లేచికూర్చుండి, నేను వేటాడి తెచ్చినదానిని తిను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ప్పుడు ఇస్సాకు నా కుమారుడా, ఇంత శీఘ్రముగా అది నీ కెట్లు దొరికెనని అడుగగా అతడునీ దేవుడైన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యెదుటికి దాని రప్పించుటచేతనే అ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ప్పుడు ఇస్సాకు నా కుమారుడా, నీవు ఏశా వను నా కుమారుడవో కావో నేను నిన్ను తడవి చూచె దను దగ్గ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మ్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ాకోబు తనతండ్రియైన ఇస్సాకు దగ్గరకు వచ్చినప్పుడు అతడు అతని తడవిచూచిస్వరము యాకోబు స్వరమ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ులు ఏశావు చేతులే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యాకోబు చేతులు అతని అన్నయైన ఏశావు చేతులవలె రోమము గలవైనందున ఇస్సాకు అతనిని గురుతు పట్టలేక అత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ీవ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ఏశావు అను నా కుమారుడవు నీవేనా అని అడుగగా యాకోబునేనే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ంతట అతడు అది నాయొద్దకు తెమ్ము; నేను నిన్ను దీవించునట్లు నా కుమారుడు వేటాడి తెచ్చినది తి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ెను; అతడు తెచ్చినప్పుడు అతడు తినెను; ద్రాక్షారసము తేగా అతడు త్రా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తరువాత అతని తండ్రియైన ఇస్సాకు నా కుమారుడా, దగ్గరకువచ్చి నన్ను ముద్దు పెట్టు కొమ్మని అత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తడు దగ్గరకు వచ్చి అతని ముద్దుపెట్టుకొనెను. అప్పుడతడు అతని వస్త్రములను వాసనచూచి అతని దీవ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ట్లనెను. ఇదిగో నా కుమారుని సువాసన యెహోవా దీవించిన చేని సువాసనవలె న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ఆకాశపుమంచును భూసారమును విస్తారమైన ధాన్యమును ద్రాక్షారసమును దేవుడు నీ కనుగ్రహించు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జనములు నీకు దాసులగుదురు జనములు నీకు సాగిలపడుదురు నీ బంధుజనులకు నీవు ఏలికవై యుండుము నీ తల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త్రులు నీకు సాగిలపడుదురు నిన్ను శపించువారు శపింపబడుదురు నిన్ను దీవించువారు దీవింపబడుదురు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ఇస్సాకు యాకోబును దీవించుటయైన తరువాత యాకోబు తన తండ్రియైన ఇస్సాకు ఎదుటనుండి బయలు దేరి వెళ్ల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క్షణమే అతని సహోదరుడైన ఏశావు వేటాడ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తడును రుచిగల భోజ్యములను సిద్ధపరచి తన తండ్రియొద్దకు తెచ్చినా తండ్రీ నన్ను దీవించునట్లు లేచి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ు వేటాడి తెచ్చినదాని తినుమని తన తండ్రితో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అతని తండ్రియైన ఇస్సాకునీ వెవర వని అతని నడిగి నప్పుడు అతడునేను నీ కుమారుడను ఏశావు అన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్యేష్ఠకుమారుడన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ఇస్సాకు మిక్కు టముగా గడగడ వణకుచు అట్లయితే వేటాడిన భోజ్య మును నాయొద్దకు తెచ్చినవారెవరు?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కమునుపు నేను వాటన్నిటిలో తిని అతనిని నిజముగా దీవించితిని, అతడు దీవింపబడినవాడే య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ఏశావు తన తండ్రి మాటలు వినినప్పుడు దుఃఖాక్రాంతుడై పెద్దకేక వేసిఓ నా తండ్రీ, నన్నును దీవించుమని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అతడునీ సహోదరుడు కపటోపాయ ముతో వచ్చి నీకు రావలసిన దీవెన తీసికొన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ఏశావు యాకోబు అను పేరు అతనికి సరిగానే చెల్లినది; అతడు నన్ను ఈ రెండు మారులు మోస పుచ్చెను.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్యేష్ఠత్వము తీసికొనెను, ఇదిగో ఇప్పుడు వచ్చి నాకు రావలసిన దీవెనను తీసికొనెనని చెప్పినాకొరకు మరి య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ీవెనయు మిగిల్చి యుంచలేదా అని అ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అందుకు ఇస్సాకు ఇదిగో అతని నీకు ఏలికనుగా నియమించి అతని బంధుజను లందరిని అతనికి దాసులుగా ఇచ్చితిన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ాన్యమును ద్రాక్షారస మును ఇచ్చి అతని పోషించితిని గనుక నా కుమారుడా, నీకేమి చే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ఏశావు నా తండ్రీ, నీయొద్ద ఒక దీవెనయే ఉన్నదా? నా తండ్రీ, నన్ను, నన్ను కూడ దీవించుమని తన తండ్ర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 ఏశావు ఎలుగెత్తి యేడ్వగా అతని తండ్రియైన ఇస్స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నీ నివాసము భూసారము లేకయు పైనుండిపడు ఆకాశపు మంచు లేకయు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నీవు నీకత్తిచేత బ్రదుకుదువు నీ సహోదరునికి దాసుడవగుదువు నీవు తిరుగులాడు చుండగా నీ మెడమీద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కాడి విరిచివేయుదువు అని అతని కుత్తర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తన తండ్రి యాకోబుకిచ్చిన దీవెన నిమిత్తము ఏశావు అతనిమీద పగపట్టెను. మరియు ఏశావునా తండ్రిని గూర్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ఃఖదినములు సమీపముగా నున్నవి; అప్పుడు నా తమ్ముడైన యాకోబును చంపెదనన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రిబ్కా తన పెద్దకుమారుడైన ఏశావు మాటలనుగూర్చి వినినప్పుడు ఆమె తన చిన్న కుమారుడైన యాకోబ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ువనంపి అతనితో ఇట్లనెనుఇదిగో నీ అన్నయైన ఏశావు నిన్ను చంపె దనని చెప్పి నిన్ను గూర్చి తన్నుత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ఓదార్చుకొన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కాబట్టి నా కుమారుడా, నీవు నా మాట విని లేచి హారానులోనున్న నా సహోదరుడగు లాబాను నొద్దకు పారిపోయి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్నకోపము చల్లారు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నీ అన్న కోపము నీమీదనుండి తొలగి నీవు అతనికి చేసిన వాటిని అతడు మరచువరకు లాబానునొద్ద కొన్నాళ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అప్పుడు నేను అక్కడనుండి నిన్ను పిలిపించె దను. ఒక్కనాడే మీ యిద్దరిని నేను పోగొట్టుకొన నేల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మరియు రిబ్కా ఇస్సాకుతోహేతు కుమార్తెలవలన నా ప్రాణము విసికినది. ఈ దేశస్థురాండ్రయిన హేత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్తెలలో వీరివంటి ఒకదానిని యాకోబు పెండ్లి చేసి కొనినయెడల నా బ్రదుకువలన నాకేమి ప్రయోజన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2026-10-21T01:59:06Z</dcterms:created>
  <dcterms:modified xsi:type="dcterms:W3CDTF">2026-10-21T01:59:06Z</dcterms:modified>
  <dc:title>ఆదికాండము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