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presProps" Target="presProps.xml"/>
  <Relationship Id="rId28" Type="http://schemas.openxmlformats.org/officeDocument/2006/relationships/viewProps" Target="viewProps.xml"/>
  <Relationship Id="rId29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 தேசத்து ராஜாக்களாகிய உசியா, யோதாம், ஆகாஸ், எசேக்கியா என்பவர்களின் நாட்களிலும், யோவாசின் குமாரனாகிய யெஸ்ரயேலின் ராஜாவாகிய யெரொபெயாம் என்பவனின் நாட்களிலும், பெயேரின் குமாரனாகிய ஓசியாவுக்கு உண்டான கர்த்தருடைய வசன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யூதா தேசத்து ராஜாக்களாகிய உசியா, யோதாம், ஆகாஸ், எசேக்கியா என்பவர்களின் நாட்களிலும், யோவாசின் குமாரனாகிய யெஸ்ரயேலின் ராஜாவாகிய யெரொபெயாம் என்பவனின் நாட்களிலும், பெயேரின் குமாரனாகிய ஓசியாவுக்கு உண்டான கர்த்தருடைய வசன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ஓசியாவைக்கொண்டு உரைக்கத்தொடங்கினபோது, கர்த்தர் ஓசியாவை நோக்கி: நீ போய், ஒரு சோர ஸ்திரீயையும் சோரப்பிள்ளைகளையும் உன்னிடமாகச் சேர்த்துக்கொள்; தேசம் கர்த்தரை விட்டு விலகிச் சோரம்போயிற்று என்றார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ஓசியாவைக்கொண்டு உரைக்கத்தொடங்கினபோது, கர்த்தர் ஓசியாவை நோக்கி: நீ போய், ஒரு சோர ஸ்திரீயையும் சோரப்பிள்ளைகளையும் உன்னிடமாகச் சேர்த்துக்கொள்; தேசம் கர்த்தரை விட்டு விலகிச் சோரம்போயிற்று என்றார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கர்த்தர் ஓசியாவைக்கொண்டு உரைக்கத்தொடங்கினபோது, கர்த்தர் ஓசியாவை நோக்கி: நீ போய், ஒரு சோர ஸ்திரீயையும் சோரப்பிள்ளைகளையும் உன்னிடமாகச் சேர்த்துக்கொள்; தேசம் கர்த்தரை விட்டு விலகிச் சோரம்போயிற்று என்றார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போய், திப்லாயிமின் குமாரத்தியாகிய கோமேரைச் சேர்த்துக்கொண்டான்; அவர் கர்ப்பந்தரித்து, அவனுக்கு ஒரு குமாரனைப் பெற்றாள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வன் போய், திப்லாயிமின் குமாரத்தியாகிய கோமேரைச் சேர்த்துக்கொண்டான்; அவர் கர்ப்பந்தரித்து, அவனுக்கு ஒரு குமாரனைப் பெற்ற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அவனை நோக்கி: இவனுக்கு யெஸ்ரயேல் என்னும் பேரிடு; ஏனெனில் இன்னும் கொஞ்சகாலத்திலே நான் ஏகூவின் வம்சத்தாரிடத்திலே யெஸ்ரயேலின் இரத்தப்பழியை விசாரித்து, இஸ்ரவேல் வம்சத்தாரின் ராஜ்யபாரத்தை ஒழியப்பண்ண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ப்பொழுது கர்த்தர் அவனை நோக்கி: இவனுக்கு யெஸ்ரயேல் என்னும் பேரிடு; ஏனெனில் இன்னும் கொஞ்சகாலத்திலே நான் ஏகூவின் வம்சத்தாரிடத்திலே யெஸ்ரயேலின் இரத்தப்பழியை விசாரித்து, இஸ்ரவேல் வம்சத்தாரின் ராஜ்யபாரத்தை ஒழியப்பண்ண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அந்நாளில் யெஸ்ரயேலின் பள்ளத்தாக்கிலே இஸ்ரவேலின் வில்லை முறிப்பேன் என்றார்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திரும்பக் கர்ப்பந்தரித்து, ஒரு குமாரத்தியைப் பெற்றாள்; அப்பொழுது அவர் அவனை நோக்கி: இவளுக்கு லோருகாமா என்னும் பேரிடு; ஏனெனில் நான் இனி இஸ்ரவேல் வம்சத்தாருக்கு இரக்கஞ்செய்வதில்லை, நான் அவர்களை முழுவதும் அகற்றிவிடுவே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ள் திரும்பக் கர்ப்பந்தரித்து, ஒரு குமாரத்தியைப் பெற்றாள்; அப்பொழுது அவர் அவனை நோக்கி: இவளுக்கு லோருகாமா என்னும் பேரிடு; ஏனெனில் நான் இனி இஸ்ரவேல் வம்சத்தாருக்கு இரக்கஞ்செய்வதில்லை, நான் அவர்களை முழுவதும் அகற்றிவிடுவே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ாவின் வம்சத்தாருக்கோ நான் இரக்கஞ்செய்வேன்; வில்லினாலும், பட்டயத்தினாலும், யுத்தத்தினாலும், குதிரைகளினாலும், குதிரைவீரரினாலும் நான் அவர்களை இரட்சியாமல், அவர்களுடைய தேவனாகிய கர்த்தராலே அவர்களை இரட்சிப்பேன் என்றார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ாவின் வம்சத்தாருக்கோ நான் இரக்கஞ்செய்வேன்; வில்லினாலும், பட்டயத்தினாலும், யுத்தத்தினாலும், குதிரைகளினாலும், குதிரைவீரரினாலும் நான் அவர்களை இரட்சியாமல், அவர்களுடைய தேவனாகிய கர்த்தராலே அவர்களை இரட்சிப்பேன் என்றார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யூதாவின் வம்சத்தாருக்கோ நான் இரக்கஞ்செய்வேன்; வில்லினாலும், பட்டயத்தினாலும், யுத்தத்தினாலும், குதிரைகளினாலும், குதிரைவீரரினாலும் நான் அவர்களை இரட்சியாமல், அவர்களுடைய தேவனாகிய கர்த்தராலே அவர்களை இரட்சிப்பேன் என்றார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வள் லோருகாமாவை முலைமறக்கபண்ணினபிற்பாடு, கர்ப்பந்தரித்து ஒரு குமாரனைப் பெற்றா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்: இவனுக்கு லோகம்மீ என்னும் பேரிடு; ஏனெனில் நீங்கள் என் ஜனமல்ல, நான் உங்கள் தேவனாயிருப்பதில்லை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ப்பொழுது அவர்: இவனுக்கு லோகம்மீ என்னும் பேரிடு; ஏனெனில் நீங்கள் என் ஜனமல்ல, நான் உங்கள் தேவனாயிருப்பதில்லை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றாலும், இஸ்ரவேல் புத்திரரின் தொகை அளக்கவும் எண்ணவுங் கூடாத கடற்கரை மணலைப்போலிருக்கும்; நீங்கள் என் ஜனமல்ல என்று அவர்களுக்குச் சொல்வதற்குப் பதிலாக நீங்கள் ஜீவனுள்ள தேவனுடைய பிள்ளைகள் என்று அவர்களுக்குச் சொல்லப்படும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றாலும், இஸ்ரவேல் புத்திரரின் தொகை அளக்கவும் எண்ணவுங் கூடாத கடற்கரை மணலைப்போலிருக்கும்; நீங்கள் என் ஜனமல்ல என்று அவர்களுக்குச் சொல்வதற்குப் பதிலாக நீங்கள் ஜீவனுள்ள தேவனுடைய பிள்ளைகள் என்று அவர்களுக்குச் சொல்லப்படும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என்றாலும், இஸ்ரவேல் புத்திரரின் தொகை அளக்கவும் எண்ணவுங் கூடாத கடற்கரை மணலைப்போலிருக்கும்; நீங்கள் என் ஜனமல்ல என்று அவர்களுக்குச் சொல்வதற்குப் பதிலாக நீங்கள் ஜீவனுள்ள தேவனுடைய பிள்ளைகள் என்று அவர்களுக்குச் சொல்லப்படும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ூதா புத்திரரும் இஸ்ரவேல் புத்திரரும் ஏகமாய்க் கூட்டப்பட்டு, தங்களுக்கு ஒரே அதிபதியை ஏற்படுத்தி, தேசத்திலிருந்து புறப்பட்டு வருவார்கள்; யெஸ்ரயேலின் நாள் பெரிதாயிருக்கும்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யூதா புத்திரரும் இஸ்ரவேல் புத்திரரும் ஏகமாய்க் கூட்டப்பட்டு, தங்களுக்கு ஒரே அதிபதியை ஏற்படுத்தி, தேசத்திலிருந்து புறப்பட்டு வருவார்கள்; யெஸ்ரயேலின் நாள் பெரிதாயிருக்கும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74059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ഉസ്സീയാവു, യോഥാം ആഹാസ്, ഹിസ്കീയാവു എന്നീ യെഹൂദാരാജാക്കന്മാരുടെ കാലത്തും യിസ്രായേൽരാജാവായ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ോവാശിന്റെ മകനായ യൊരോബെയാമിന്റെ കാലത്തും ബെയേരിയുടെ മകനായ ഹോശേയെക്കു ഉണ്ടായ യഹോവയുടെ അരുളപ്പാട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യഹോവ ഹോശേയമുഖാന്തരം സംസാരിച്ചു തുടങ്ങിയപ്പോൾ, യഹോവ ഹോശേയയോടു: നീ ചെന്നുപരസംഗം ചെയ്യുന്ന ഒര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ഭാര്യയെയും പരസംഗത്തിൽ ജനിച്ച മക്കളെയും എടുക്ക; ദേശം യഹോവയെ വിട്ടുമാറി കഠിന പരസംഗ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തിരിക്കുന്നുവല്ലോ എന്നു കല്പ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അങ്ങനെ അവൻ ചെന്നു ദിബ്ളയീമിന്റെ മകളായ ഗോമരിനെ പരിഗ്രഹിച്ചു; അവൾ ഗർഭം ധരിച്ചു അവന്നു ഒരു മക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്രസ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യഹോവ അവനോടു: അവന്നു യിസ്രെയേൽ (ദൈവം വിതെക്കും) എന്നു പേർവിളിക്ക; ഇനി കുറെക്കാലം കഴിഞ്ഞിട്ടു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യിസ്രെയേലിന്റെ രക്തപാതകങ്ങളെ യേഹൂഗൃഹത്തോടു സന്ദർശിച്ചു യിസ്രായേൽഗൃഹത്തിന്റെ രാജത്വം ഇല്ലാതെയാ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അന്നാളിൽ ഞാൻ യിസ്രെയേൽ താഴ്വരയിൽവെച്ചു യിസ്രായേലിന്റെ വില്ലു ഒടിച്ചുകളയും എന്ന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അവൾ പിന്നെയും ഗർഭംധരിച്ചു ഒരു മകളെ പ്രസവിച്ചു. യഹോവ അവനോടു: അവൾക്കു ലോരൂഹമാ (കരുണ ലഭിക്കാത്തവൾ)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േർ വിളിക്ക; ഞാൻ ഇനി യിസ്രായേൽഗൃഹത്തോടു ക്ഷമിപ്പാൻ തക്കവണ്ണം അവരോടു ഒട്ടും കരുണ കാണിക്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എന്നാൽ യെഹൂദാഗൃഹത്തോടു ഞാൻ കരുണ കാണിച്ചു, അവരെ വില്ലുകൊണ്ടോ വാൾകൊണ്ടോ യുദ്ധംകൊണ്ടോ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ുതിരകളെക്കൊണ്ടോ കുതിരച്ചേവകരെക്കൊണ്ടോ രക്ഷിക്കാതെ അവരുടെ ദൈവമായ യഹോവയെക്കൊണ്ടു അവരെ രക്ഷിക്ക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അവൾ ലോരൂഹമയെ മുലകുടി മാറ്റിയശേഷം ഗർഭം ധരിച്ചു ഒരു മകനെ പ്രസവ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പ്പോൾ യഹോവ: അവന്നു ലോ-അമ്മീ (എന്റെ ജനമല്ല) എന്നു പേർ വിളിക്ക; നിങ്ങൾ എന്റെ ജനമല്ല,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ക്കു ദൈവമായിരിക്കയുമില്ല എന്നു അരുളിച്ചെയ്ത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എങ്കിലും യിസ്രായേൽമക്കളുടെ സംഖ്യ അളക്കുവാനും എണ്ണുവാനും കഴിയാത്ത കടൽക്കരയിലെ പൂഴിപോലെ ഇര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ൾ എന്റെ ജനമല്ല എന്നു അവരോടു അരുളിച്ചെയ്തതിന്നു പകരം നിങ്ങൾ ജീവനുള്ള ദൈവത്തിന്റെ മക്കൾ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രോടു പറയ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യെഹൂദാമക്കളും യിസ്രായേൽമക്കളും ഒന്നിച്ചുകൂടി തങ്ങൾക്കു ഒരേ തലവനെ നിയമിച്ചു ദേശത്തു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ുറപ്പെട്ടുപോകും; യിസ്രെയേലിന്റെ നാൾ വലുതായിരിക്കുമ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ഹോശേയ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53">
  <a:themeElements>
    <a:clrScheme name="Theme5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5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5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24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2026-10-21T04:43:06Z</dcterms:created>
  <dcterms:modified xsi:type="dcterms:W3CDTF">2026-10-21T04:43:06Z</dcterms:modified>
  <dc:title>ഹോശേയ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