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லாத்து சில கலிலேயருடைய இரத்தத்தை அவர்களுடைய பலிகளோடே கலந்திருந்தான்; அந்த வேளையிலே அங்கே இருந்தவர்களில் சிலர் அந்தச்செய்தியை அவருக்கு அறிவித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லாத்து சில கலிலேயருடைய இரத்தத்தை அவர்களுடைய பலிகளோடே கலந்திருந்தான்; அந்த வேளையிலே அங்கே இருந்தவர்களில் சிலர் அந்தச்செய்தியை அவருக்கு அறிவித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லாத்து சில கலிலேயருடைய இரத்தத்தை அவர்களுடைய பலிகளோடே கலந்திருந்தான்; அந்த வேளையிலே அங்கே இருந்தவர்களில் சிலர் அந்தச்செய்தியை அவருக்கு அறிவித்த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ர்களுக்குப் பிரதியுத்தரமாக: அந்தக் கலிலேயருக்கு அப்படிப்பட்டவைகள் சம்பவித்ததினாலே, மற்ற எல்லாக் கலிலேயரைப் பார்க்கிலும் அவர்கள் பாவிகளாயிருந்தார்களென்று நினைக்கிறீர்களோ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யேசு அவர்களுக்குப் பிரதியுத்தரமாக: அந்தக் கலிலேயருக்கு அப்படிப்பட்டவைகள் சம்பவித்ததினாலே, மற்ற எல்லாக் கலிலேயரைப் பார்க்கிலும் அவர்கள் பாவிகளாயிருந்தார்களென்று நினைக்கிறீர்களோ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ல்லவென்று உங்களுக்குச் சொல்லுகிறேன்; நீங்கள் மனந்திரும்பாமற்போனால் எல்லாரும் அப்படியே கெட்டுப்போவீ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லோவாமிலே கோபுரம் விழுந்து பதினெட்டுப்பேரைக் கொன்றதே; எருசலேமில் குடியிருக்கிற மனுஷரெல்லாரிலும் அவர்கள் குற்றவாளிகளாயிருந்தார்களென்று நினைக்கிறீர்களோ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ீலோவாமிலே கோபுரம் விழுந்து பதினெட்டுப்பேரைக் கொன்றதே; எருசலேமில் குடியிருக்கிற மனுஷரெல்லாரிலும் அவர்கள் குற்றவாளிகளாயிருந்தார்களென்று நினைக்கிறீர்களோ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ல்லவென்று உங்களுக்குச் சொல்லுகிறேன், நீங்கள் மனந்திரும்பாமற்போனால் எல்லாரும் அப்படியே கெட்டுப்போவீர்கள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ஒரு உவமையையும் சொன்னார்: ஒருவன் தன் திராட்சத் தோட்டத்தில் ஒரு அத்திமரத்தை நட்டிருந்தான்; அவன் வந்து அதிலே கனியைத் தேடினபோது ஒன்றுங் காண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அவர் ஒரு உவமையையும் சொன்னார்: ஒருவன் தன் திராட்சத் தோட்டத்தில் ஒரு அத்திமரத்தை நட்டிருந்தான்; அவன் வந்து அதிலே கனியைத் தேடினபோது ஒன்றுங் காணவ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ோட்டக்காரனை நோக்கி: இதோ, மூன்று வருஷமாய் இந்த அத்திமரத்திலே கனியைத் தேடிவருகிறேன்; ஒன்றையுங் காணவில்லை, இதை வெட்டிப்போடு, இது நிலத்தையும் ஏன் கெடுக்கிறது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ோட்டக்காரனை நோக்கி: இதோ, மூன்று வருஷமாய் இந்த அத்திமரத்திலே கனியைத் தேடிவருகிறேன்; ஒன்றையுங் காணவில்லை, இதை வெட்டிப்போடு, இது நிலத்தையும் ஏன் கெடுக்கிறது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தோட்டக்காரனை நோக்கி: இதோ, மூன்று வருஷமாய் இந்த அத்திமரத்திலே கனியைத் தேடிவருகிறேன்; ஒன்றையுங் காணவில்லை, இதை வெட்டிப்போடு, இது நிலத்தையும் ஏன் கெடுக்கிறது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ன்: ஐயா, இது இந்தவருஷமும் இருக்கட்டும்; நான் இதைச் சுற்றிலுங் கொத்தி, எருப்போடுவேன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 அவன்: ஐயா, இது இந்தவருஷமும் இருக்கட்டும்; நான் இதைச் சுற்றிலுங் கொத்தி, எருப்போடுவேன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னிகொடுத்தால் சரி, கொடாவிட்டால், இனிமேல் இதை வெட்டிப்போடலாம் என்று சொன்னான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 ஓய்வுநாளில் அவர் ஜெபஆலயத்தில் போதகம்பண்ணிக்கொண்டிருந்த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தினெட்டு வருஷமாய்ப் பலவீனப்படுத்தும் ஆவியைக் கொண்ட ஒரு ஸ்திரீ அங்கேயிருந்தாள். அவள் எவ்வளவும் நிமிரக்கூடாத கூனியாயிருந்த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பதினெட்டு வருஷமாய்ப் பலவீனப்படுத்தும் ஆவியைக் கொண்ட ஒரு ஸ்திரீ அங்கேயிருந்தாள். அவள் எவ்வளவும் நிமிரக்கூடாத கூனியாயிருந்த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யேசு அவளைக் கண்டு, தம்மிடத்தில் அழைத்து: ஸ்திரீயே, உன் பலவீனத்தினின்று விடுதலையாக்கப்பட்டாய் என்று சொல்ல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ள்மேல் தமது கைகளை வைத்தார்; உடனே அவள் நிமிர்ந்து, தேவனை மகிமைப்படுத்தின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ஓய்வுநாளிலே சொஸ்தமாக்கினபடியால், ஜெபஆலயத்தலைவன் கோபமடைந்து, ஜனங்களை நோக்கி: வேலைசெய்கிறதற்கு ஆறுநாள் உண்டே, அந்த நாட்களிலே நீங்கள் வந்து சொஸ்தமாக்கிக்கொள்ளுங்கள், ஓய்வுநாளிலே அப்படிச் செய்யலாகாது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ஓய்வுநாளிலே சொஸ்தமாக்கினபடியால், ஜெபஆலயத்தலைவன் கோபமடைந்து, ஜனங்களை நோக்கி: வேலைசெய்கிறதற்கு ஆறுநாள் உண்டே, அந்த நாட்களிலே நீங்கள் வந்து சொஸ்தமாக்கிக்கொள்ளுங்கள், ஓய்வுநாளிலே அப்படிச் செய்யலாகாது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யேசு ஓய்வுநாளிலே சொஸ்தமாக்கினபடியால், ஜெபஆலயத்தலைவன் கோபமடைந்து, ஜனங்களை நோக்கி: வேலைசெய்கிறதற்கு ஆறுநாள் உண்டே, அந்த நாட்களிலே நீங்கள் வந்து சொஸ்தமாக்கிக்கொள்ளுங்கள், ஓய்வுநாளிலே அப்படிச் செய்யலாகாது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அவனுக்குப் பிரதியுத்தரமாக: மாயக்காரனே, உங்களில் எவனும் ஓய்வுநாளில் தன் எருதையாவது தன் கழுதையையாவது தொழுவத்திலிருந்து அவிழ்த்துக்கொண்டுபோய், அதற்குத் தண்ணீர் காட்டுகிறதில்லையா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் அவனுக்குப் பிரதியுத்தரமாக: மாயக்காரனே, உங்களில் எவனும் ஓய்வுநாளில் தன் எருதையாவது தன் கழுதையையாவது தொழுவத்திலிருந்து அவிழ்த்துக்கொண்டுபோய், அதற்குத் தண்ணீர் காட்டுகிறதில்லையா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சாத்தான் பதினெட்டு வருஷமாய்க் கட்டியிருந்த ஆபிரகாமின் குமாரத்தியாகிய இவளை ஓய்வுநாளில் இந்தக்கட்டிலிருந்து அவிழ்த்துவிடவேண்டியதில்லையா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சாத்தான் பதினெட்டு வருஷமாய்க் கட்டியிருந்த ஆபிரகாமின் குமாரத்தியாகிய இவளை ஓய்வுநாளில் இந்தக்கட்டிலிருந்து அவிழ்த்துவிடவேண்டியதில்லையா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அப்படிச் சொன்னபோது, அவரை விரோதித்திருந்த அனைவரும் வெட்கப்பட்டார்கள். ஜனங்களெல்லாரும் அவரால் செய்யப்பட்ட சகல மகிமையான செய்கைகளைக்குறித்தும் சந்தோஷப்பட்ட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 அப்படிச் சொன்னபோது, அவரை விரோதித்திருந்த அனைவரும் வெட்கப்பட்டார்கள். ஜனங்களெல்லாரும் அவரால் செய்யப்பட்ட சகல மகிமையான செய்கைகளைக்குறித்தும் சந்தோஷப்பட்ட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 அவர்களை நோக்கி: தேவனுடைய ராஜ்யம் எதற்கொப்பாயிருக்கிறது; அதை எதற்கு ஒப்பிடுவேன்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ுசலேமே, எருசலேமே, தீர்க்கதரிசிகளைக் கொலைசெய்து, உன்னிடத்தில் அனுப்பப்பட்டவர்களைக் கல்லெறிகிறவளே! கோழி தன் குஞ்சுகளைத் தன்சிறகுகளின் கீழே கூட்டிச் சேர்த்துக்கொள்ளும்வண்ணமாக நான் எத்தனைதரமோ உன் பிள்ளைகளைக் கூட்டிச் சேர்த்துக்கொள்ள மனதாயிருந்தேன்; உங்களுக்கோ மனதில்லாமற்போ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ுசலேமே, எருசலேமே, தீர்க்கதரிசிகளைக் கொலைசெய்து, உன்னிடத்தில் அனுப்பப்பட்டவர்களைக் கல்லெறிகிறவளே! கோழி தன் குஞ்சுகளைத் தன்சிறகுகளின் கீழே கூட்டிச் சேர்த்துக்கொள்ளும்வண்ணமாக நான் எத்தனைதரமோ உன் பிள்ளைகளைக் கூட்டிச் சேர்த்துக்கொள்ள மனதாயிருந்தேன்; உங்களுக்கோ மனதில்லாமற்போய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ருசலேமே, எருசலேமே, தீர்க்கதரிசிகளைக் கொலைசெய்து, உன்னிடத்தில் அனுப்பப்பட்டவர்களைக் கல்லெறிகிறவளே! கோழி தன் குஞ்சுகளைத் தன்சிறகுகளின் கீழே கூட்டிச் சேர்த்துக்கொள்ளும்வண்ணமாக நான் எத்தனைதரமோ உன் பிள்ளைகளைக் கூட்டிச் சேர்த்துக்கொள்ள மனதாயிருந்தேன்; உங்களுக்கோ மனதில்லாமற்போ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ஒரு கடுகுவிதைக்கு ஒப்பாயிருக்கிறது; அதை ஒரு மனுஷன் எடுத்துத் தன் தோட்டத்திலே போட்டான்; அது வளர்ந்து, பெரிய மரமாயிற்று; ஆகாயத்துப் பறவைகள் வந்து, அதின் கிளைகளில் அடைந்தது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ஒரு கடுகுவிதைக்கு ஒப்பாயிருக்கிறது; அதை ஒரு மனுஷன் எடுத்துத் தன் தோட்டத்திலே போட்டான்; அது வளர்ந்து, பெரிய மரமாயிற்று; ஆகாயத்துப் பறவைகள் வந்து, அதின் கிளைகளில் அடைந்தது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ோ, உங்கள் வீடு உங்களுக்குப் பாழாக்கிவிடப்படும்; கர்த்தருடைய நாமத்தினாலே வருகிறவர் ஸ்தோத்திரிக்கப்பட்டவர் என்று நீங்கள் சொல்லுங்காலம் வருமளவும் என்னைக் காணாதிருப்பீர்கள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தோ, உங்கள் வீடு உங்களுக்குப் பாழாக்கிவிடப்படும்; கர்த்தருடைய நாமத்தினாலே வருகிறவர் ஸ்தோத்திரிக்கப்பட்டவர் என்று நீங்கள் சொல்லுங்காலம் வருமளவும் என்னைக் காணாதிருப்பீர்கள் என்று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லும் அவர்: தேவனுடைய ராஜ்யத்தை நான் எதற்கு ஒப்பிடுவேன்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புளித்தமாவுக்கு ஒப்பாயிருக்கிறது; அதை ஒரு ஸ்திரீ எடுத்து முழுவதும் புளிக்கும்வரைக்கும் மூன்றுபடிமாவிலே அடக்கிவைத்தாள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 புளித்தமாவுக்கு ஒப்பாயிருக்கிறது; அதை ஒரு ஸ்திரீ எடுத்து முழுவதும் புளிக்கும்வரைக்கும் மூன்றுபடிமாவிலே அடக்கிவைத்தாள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 எருசலேமுக்குப் பிரயாணமாய்ப் போகும்போது, பட்டணங்கள்தோறும் கிராமங்கள்தோறும் உபதேசம்பண்ணிக்கொண்டு போன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ஒருவன் அவரை நோக்கி: ஆண்டவரே, இரட்சிக்கப்படுகிறவர்கள் சிலபேர்தானோ என்று கேட்டான்; அதற்கு அவர்: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டுக்கமான வாசல்வழியாய் உட்பிரவேசிக்கப் பிரயாசப்படுங்கள், அநேகர் உட்பிரவேசிக்க வகைதேடினாலும் அவர்களாலே கூடாமற்போகும் என்று உங்களுக்குச் சொல்லுகிற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டுக்கமான வாசல்வழியாய் உட்பிரவேசிக்கப் பிரயாசப்படுங்கள், அநேகர் உட்பிரவேசிக்க வகைதேடினாலும் அவர்களாலே கூடாமற்போகும் என்று உங்களுக்குச் சொல்லுகிறே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ீட்டெஜமான் எழுந்து, கதவைப்பூட்டின பின்பு, நீங்கள் வெளியே நின்று ஆண்டவரே, ஆண்டவரே, எங்களுக்குத்திறக்க வேண்டுமென்று சொல்லிக் கதவைத் தட்டும்போது, அவர் பிரதியுத்தரமாக: நீங்கள் எவ்விடத்தாரோ, உங்களை அறியேன் என்று உங்களுக்குச் சொல்லுவ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ீட்டெஜமான் எழுந்து, கதவைப்பூட்டின பின்பு, நீங்கள் வெளியே நின்று ஆண்டவரே, ஆண்டவரே, எங்களுக்குத்திறக்க வேண்டுமென்று சொல்லிக் கதவைத் தட்டும்போது, அவர் பிரதியுத்தரமாக: நீங்கள் எவ்விடத்தாரோ, உங்களை அறியேன் என்று உங்களுக்குச் சொல்லுவ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ீட்டெஜமான் எழுந்து, கதவைப்பூட்டின பின்பு, நீங்கள் வெளியே நின்று ஆண்டவரே, ஆண்டவரே, எங்களுக்குத்திறக்க வேண்டுமென்று சொல்லிக் கதவைத் தட்டும்போது, அவர் பிரதியுத்தரமாக: நீங்கள் எவ்விடத்தாரோ, உங்களை அறியேன் என்று உங்களுக்குச் சொல்லுவ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நீங்கள்: உம்முடைய சமுகத்தில் போஜனபானம்பண்ணினோமே, நீர் எங்கள் வீதிகளில் போதகம்பண்ணினீரே என்று சொல்லுவ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ாலும் அவர்: நீங்கள் எவ்விடத்தாரோ, உங்களை அறியேன், அக்கிரமக்காரராகிய நீங்களெல்லாரும் என்னைவிட்டு அகன்றுபோங்கள் என்று சொல்வார் என்று உங்களுக்குச் சொல்லுகிறே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னாலும் அவர்: நீங்கள் எவ்விடத்தாரோ, உங்களை அறியேன், அக்கிரமக்காரராகிய நீங்களெல்லாரும் என்னைவிட்டு அகன்றுபோங்கள் என்று சொல்வார் என்று உங்களுக்குச் சொல்லுகிற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ஆபிரகாமையும் ஈசாக்கையும் யாக்கோபையும் சகல தீர்க்கதரிசிகளையும் தேவனுடைய ராஜ்யத்திலிருக்கிறவர்களாகவும், உங்களையோ புறம்பே தள்ளப்பட்டவர்களாகவும் காணும்போது உங்களுக்கு அழுகையும் பற்கடிப்பும் அங்கே உண்டாயிருக்க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ங்கள் ஆபிரகாமையும் ஈசாக்கையும் யாக்கோபையும் சகல தீர்க்கதரிசிகளையும் தேவனுடைய ராஜ்யத்திலிருக்கிறவர்களாகவும், உங்களையோ புறம்பே தள்ளப்பட்டவர்களாகவும் காணும்போது உங்களுக்கு அழுகையும் பற்கடிப்பும் அங்கே உண்டாயிரு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ிழக்கிலும் மேற்கிலும் வடக்கிலும் தெற்கிலும் இருந்து ஜனங்கள் வந்து, தேவனுடைய ராஜ்யத்தில் பந்தியிருப்ப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முந்தினோர் பிந்தினோராவார்கள், பிந்தினோர் முந்தினோராவார்கள் என்றா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முந்தினோர் பிந்தினோராவார்கள், பிந்தினோர் முந்தினோராவார்கள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சில பரிசேயர் அவரிடத்தில் வந்து: நீர் இவ்விடத்தை விட்டுப் போய்விடும்; ஏரோது உம்மைக்கொலைசெய்ய மனதாய் இருக்கிறான் என்றா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சில பரிசேயர் அவரிடத்தில் வந்து: நீர் இவ்விடத்தை விட்டுப் போய்விடும்; ஏரோது உம்மைக்கொலைசெய்ய மனதாய் இருக்கிறான் என்ற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அவர்: நான் இன்றைக்கும் நாளைக்கும் பிசாசுகளைத் துரத்தி, வியாதியுள்ளவர்களைச் சொஸ்தமாக்கி, மூன்றாம்நாளில் நிறைவடைவே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ற்கு அவர்: நான் இன்றைக்கும் நாளைக்கும் பிசாசுகளைத் துரத்தி, வியாதியுள்ளவர்களைச் சொஸ்தமாக்கி, மூன்றாம்நாளில் நிறைவடைவே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இன்றைக்கும் நாளைக்கும் மறுநாளைக்கும் நான் நடமாடவேண்டும்; எருசலேமுக்குப் புறம்பே ஒரு தீர்க்கதரிசியும் மடிந்துபோகிறதில்லையென்று நான் சொன்னதாக, நீங்கள் போய் அந்த நரிக்குச் சொல்ல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ે સમયે ત્યાં ઈસુ સાથે ક્ટલાએક લોકો હતા. તે લોકોએ ગાલીલમાં કેટલાએક લોકો સાથે જે કંઈ બન્યું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ષે ઈસુને કહ્યું. જ્યારે તેઓ સ્તુતિ કરતા હતા ત્યારે પિલાતે એ લોકોને મારી નાખ્યા. પિલાતે દેવન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જ્ઞો થતાં પશુઓનાં લોહીમાં તેઓનું લોહી ભેળવ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ઈસુએ ઉત્તર આપ્યો, “તેઓ પર વિપત્તિઓ આવી પડી કારણ કે તેઓ ગાલીલના બીજા બધા લોકો કરતાં વધારે પાપી હ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થી તે લોકોએ સહન કર્યુ એમ તમે ધારો છો શ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ના, તેઓ નહોતા! પણ જો તમે બધા પસ્તાવો નહિ કરો તો તમે પણ પેલા લોકોની જેમ નાશ પામશ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ણ પેલા 18 લોકોનું શું? જ્યારે શિલોઆહનો બૂરજ તેમના પર તૂટી પડવાથી જેઓ માર્યા ગયા? શું તમે એમ મ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 કે એ લોકો યરૂશાલેમમાં રહેતા બીજા બધા લોકો કરતાં વધારે પાપી હત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 નહોતા! પણ હું તમને કહું છું, જો તમે પસ્તાવો નહિ કરો તો તેમની જેમ તમે બધા પણ નાશ પામશ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ઈસુએ આ વાર્તા કહી: “એક માણસ પાસે એક અંજીરનું ઝાડ હતું. તેણે તે ઝાડ તેની વાડીમાં રોપ્યું. તે માણ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ેલા અંજીરના વૃક્ષ પર કેટલાંક ફળની શોધમાં ત્યાં આવ્યો. પણ એકે જડ્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 માણસનો એક માળી હતો. જે તેની વાડીની સંભાળ રાખતો હતો. તેથી તે માણસે તેના માળીને કહ્યું; ‘હું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ંજીરના વૃક્ષ પર ફળ માટે છેલ્લા ત્રણ વર્ષથી રાહ જોઉં છું પણ કદીએ મને એકે મળ્યું નથી. તેને કાપી નાખ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શા માટે નકામી જમીન રોકે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પણ માળીએ ઉત્તર આપ્યો, સાહેબ વૃક્ષને ફળ આવવા માટે એક વર્ષ વધારે રહેવા દો. મને તેની આજુબાજુ ખોદ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 અને છોડને ખાતર નાખ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બીજે વર્ષે વૃક્ષ કદાચ ફળ આપે, અને જો તેમ છતાં વૃક્ષ ફળ નહિ આપે તો તું તેને કાપી નાંખજે.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ઈસુ એક સભાસ્થાનમાં વિશ્રામવારે ઉપદેશ આપ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સભાસ્થાનમાં એક સ્ત્રી હતી, જેનામાં મંદવાડનો આત્મા હતો. આ મંદવાડના આત્માએ તેને 18 વરસથી કુબ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ાવી હતી. તેની પીઠ હંમેશા વાંકી રહેતી. તે સીધી ઊભી થઈ શકત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્યારે ઈસુએ તેને જોઈ, તેને બોલાવી; બાઇ, તારો મંદવાડ તારી પાસેથી દૂર જતો રહ્યો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ઈસુએ તેના પર હાથ મૂક્યા પછી તે સીધી ઊભી થઈ શકી. તેણે દેવની સ્તુતિ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સભાસ્થાનના આગેવાનો ગુસ્સે થયા કારણ કે વિશ્રામવારે ઈસુએ તેને સાજી કરી. આગેવાને લોકોને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કામ કરવાના દિવસ 6 છે. તેથી તે દિવસોમાં કોઈ પણ દિવસે આવીને સાજા થાઓ. વિશ્રામવારના દિવસે સાજા થ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વું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્રભુએ ઉત્તર આપ્યો, “તમે લોકો ઢોંગી છો! તમારામાંનો દરેક તેના બળદ તથા ગધેડાને તેના તબેલા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ે છે અને દરરોજ પાણી પીવડાવવા માટે લઈ જાય છે-વિશ્રામવારે પણ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આ સ્ત્રી જેને મેં સાજી કરી છે તે આપણી યહૂદિ બહેન છે. પરંતુ શેતાને તેને 18 વરસથી બાંધી રાખ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રેખર, વિશ્રામવારે તેને મંદવાડમાંથી મુક્ત કરવી તે ખોટું નથી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્યારે ઈસુએ આમ કહ્યું ત્યારે જે બધા માણસો તેની ટીકા કરતાં હતા તેઓ શરમાયા અને ઈસુ જે અદભૂત કામ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ોં હતો તેથી બધાં જ ખુશ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પછી ઈસુએ કહ્યું કે, “દેવનું રાજ્ય શાના જેવું છે? હું તેને શાની સાથે સરખાવ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“ઓ યરૂશાલેમ! યરૂશાલેમ! તું પ્રબોધકોને મારી નાખે છે. દેવે તારી પાસે મોકલેલા લોકોને નેં પથ્થ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્યા. ઘણી વાર મેં તારાં લોકોને મદદ કરવાની ઈચ્છા કરી. જેમ મરઘી પોતાનાં બચ્ચાઓને પાંખો તળે ભેગાં ક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 તેમ કેટલી વાર તારાં લોકોને ભેગા કરવાની ઇચ્ચા કરી, પણ તમે મને કરવા દીધ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દેવનું રાજ્ય રાઇના બી જેવું છે. જેને એક માણસે આ બી લઈને પોતાની વાડીમાં વાવ્યું. તે બી ઊગ્ય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ટું ઝાડ થયું. પક્ષીઓએ તેની ડાળીઓ પર માળાઓ બાંધ્ય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હવે તમારું ઘર સંપૂર્ણ ઉજ્જડ મૂકવામાં આવશે. હું તમને કહું છું કે, પ્રભુનાં નામે જે આવે છ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ન્ય છે, એમ તમે નહિ કહો ત્યાં સુધી તમે મને ફરી જોઈ શકશો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ઈસુએ ફરી કહ્યું, “હું દેવના રાજ્યને શાની સાથે સરખાવ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 ખમીર જેવું છે જેને સ્ત્રી રોટલી બનાવવા માટે લોટના મોટા વાસણમાં ભેળવે છે. ખમીર બધા લોટ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ુલાવ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ઈસુ દરેક શહેર અને ગામડામાં બોધ કરતો હતો. તેણે યરૂશાલેમ તરફથી યાત્રા ચાલુ ર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કોઈકે ઈસુને પૂછયું, “પ્રભુ! કેટલા લોકોનું તારણ થશે? ફક્ત થોડાક?”ઈસુએ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“સાંકડો દરવાજો જે આકાશના માર્ગને ઉઘાડે છે તેમાં પ્રવેશવા સખત પ્રયત્ન કરો. ઘણા માણસો તે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વેશવાનો પ્રયત્ન કરશે, પણ તેઓ પ્રવેશ પામી શક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જો માણસો તેના મકાનના બારણાને તાળું મારે તો પછી તમે બહાર ઊભા રહી શકો અને બારણાંને ટકોરા માર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તાં તે ઉઘાડશે નહિ. તમે કહેશો કે, ‘પ્રભુ, અમારે માટે બારણું ઉઘાડો! પણ તે માણસ ઉત્તર આપશે, ‘હું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ઓળખતો નથી! તમે ક્યાંથી આવ્યા છો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છી તમે કહેશો, ‘અમે તારી સાથે ખાધું અને પીધું. તમે અમને અમારા શહેરની શેરીઓમાં ઉપદેશ આપ્યો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છી તે તમને કહેશે, ‘હું તમને ઓળખતો નથી! તમે ક્યાંથી આવ્યા છો? મારી પાસેથી ચાલ્યા જાઓ! તમે બધા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ખોટું કરો છો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“તમે લોકો ઈબ્રાહિમ, ઇસહાક, યાકૂબ અને બધા પ્રબોધકોને દેવના રાજ્યમાં જોશો અને પોતાને બહાર કાઢ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ૂકેલા જોશો, ત્યારે તમે ભયથી રડશો અને દાંત પીસ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ૂર્વ, પશ્ચિમ, ઉત્તર અને દક્ષિણમાંથી લોકો આવશે. તેઓ દેવના રાજ્યમાં મેજ પાસે બેસ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જે લોકો હમણા જીવનમાં નીચામાં નીચી જગ્યાએ છે તે લોકો દેવના રાજ્યમાં ઊંચામાં ઊચી જગ્યાએ હશે.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લોકો હમણા ઊચામાં ઊચી જગ્યાઓ છે તેઓ હવે દેવના રાજ્યમાં નીચામાં નીચી જગ્યાએ હશે.”(માથ્થી 23:27-39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તે સમયે કેટલાએક ફરોશીઓ ઈસુ પાસે આવ્યા અને કહ્યું, “અહીંથી દૂર ચાલ્યો જા, અને છુપાઇ જા. હેરોદ ત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રી નાખવા ચાહે છ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ઈસુએ તેઓને કહ્યું, “જાઓ, જઇને તે શિયાળવાને કહો આજે અને આવતીકાલે હું લોકોમાંથી અશુદ્ધ આત્મા બ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ઢું છું અને સાજા કરવાનું મારું કામ પૂરું કરી રહ્યો છું. પછી બીજે દિવસે કામ પૂરું થઈ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ે પછી મારે જવું જોઈએ, કારણ કે બધા પ્રબોધકોએ યરૂશાલેમમાં મરવું પડ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ૂક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2026-10-20T02:03:44Z</dcterms:created>
  <dcterms:modified xsi:type="dcterms:W3CDTF">2026-10-20T02:03:44Z</dcterms:modified>
  <dc:title>લૂક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