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5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ரிசுத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ாஞ்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பி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ே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சேப்ப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ய் வா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ிப வய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 முடிய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நீ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ிப வய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்த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ாற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்சினி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வையி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ியையி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ர்வினி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த்தி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த்தி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ல நா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ுகின்ற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த்தை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ரிசுத்தத்தை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ே உமக்கு ந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ரிசுத்தரே உமக்கு ந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2026-11-02T08:52:24Z</dcterms:created>
  <dcterms:modified xsi:type="dcterms:W3CDTF">2026-11-02T08:52:24Z</dcterms:modified>
  <dc:title>துதிப் பாடல்கள் : 652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