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Override PartName="/ppt/slides/slide70.xml" ContentType="application/vnd.openxmlformats-officedocument.presentationml.slide+xml"/>
  <Override PartName="/ppt/notesSlides/notesSlide70.xml" ContentType="application/vnd.openxmlformats-officedocument.presentationml.notesSlide+xml"/>
  <Override PartName="/ppt/slides/slide71.xml" ContentType="application/vnd.openxmlformats-officedocument.presentationml.slide+xml"/>
  <Override PartName="/ppt/notesSlides/notesSlide71.xml" ContentType="application/vnd.openxmlformats-officedocument.presentationml.notesSlide+xml"/>
  <Override PartName="/ppt/slides/slide72.xml" ContentType="application/vnd.openxmlformats-officedocument.presentationml.slide+xml"/>
  <Override PartName="/ppt/notesSlides/notesSlide72.xml" ContentType="application/vnd.openxmlformats-officedocument.presentationml.notesSlide+xml"/>
  <Override PartName="/ppt/slides/slide73.xml" ContentType="application/vnd.openxmlformats-officedocument.presentationml.slide+xml"/>
  <Override PartName="/ppt/notesSlides/notesSlide73.xml" ContentType="application/vnd.openxmlformats-officedocument.presentationml.notesSlide+xml"/>
  <Override PartName="/ppt/slides/slide74.xml" ContentType="application/vnd.openxmlformats-officedocument.presentationml.slide+xml"/>
  <Override PartName="/ppt/notesSlides/notesSlide74.xml" ContentType="application/vnd.openxmlformats-officedocument.presentationml.notesSlide+xml"/>
  <Override PartName="/ppt/slides/slide75.xml" ContentType="application/vnd.openxmlformats-officedocument.presentationml.slide+xml"/>
  <Override PartName="/ppt/notesSlides/notesSlide75.xml" ContentType="application/vnd.openxmlformats-officedocument.presentationml.notesSlide+xml"/>
  <Override PartName="/ppt/slides/slide76.xml" ContentType="application/vnd.openxmlformats-officedocument.presentationml.slide+xml"/>
  <Override PartName="/ppt/notesSlides/notesSlide76.xml" ContentType="application/vnd.openxmlformats-officedocument.presentationml.notesSlide+xml"/>
  <Override PartName="/ppt/slides/slide77.xml" ContentType="application/vnd.openxmlformats-officedocument.presentationml.slide+xml"/>
  <Override PartName="/ppt/notesSlides/notesSlide77.xml" ContentType="application/vnd.openxmlformats-officedocument.presentationml.notesSlide+xml"/>
  <Override PartName="/ppt/slides/slide78.xml" ContentType="application/vnd.openxmlformats-officedocument.presentationml.slide+xml"/>
  <Override PartName="/ppt/notesSlides/notesSlide78.xml" ContentType="application/vnd.openxmlformats-officedocument.presentationml.notesSlide+xml"/>
  <Override PartName="/ppt/slides/slide79.xml" ContentType="application/vnd.openxmlformats-officedocument.presentationml.slide+xml"/>
  <Override PartName="/ppt/notesSlides/notesSlide79.xml" ContentType="application/vnd.openxmlformats-officedocument.presentationml.notesSlide+xml"/>
  <Override PartName="/ppt/slides/slide80.xml" ContentType="application/vnd.openxmlformats-officedocument.presentationml.slide+xml"/>
  <Override PartName="/ppt/notesSlides/notesSlide80.xml" ContentType="application/vnd.openxmlformats-officedocument.presentationml.notesSlide+xml"/>
  <Override PartName="/ppt/slides/slide81.xml" ContentType="application/vnd.openxmlformats-officedocument.presentationml.slide+xml"/>
  <Override PartName="/ppt/notesSlides/notesSlide81.xml" ContentType="application/vnd.openxmlformats-officedocument.presentationml.notesSlide+xml"/>
  <Override PartName="/ppt/slides/slide82.xml" ContentType="application/vnd.openxmlformats-officedocument.presentationml.slide+xml"/>
  <Override PartName="/ppt/notesSlides/notesSlide82.xml" ContentType="application/vnd.openxmlformats-officedocument.presentationml.notesSlide+xml"/>
  <Override PartName="/ppt/slides/slide83.xml" ContentType="application/vnd.openxmlformats-officedocument.presentationml.slide+xml"/>
  <Override PartName="/ppt/notesSlides/notesSlide83.xml" ContentType="application/vnd.openxmlformats-officedocument.presentationml.notesSlide+xml"/>
  <Override PartName="/ppt/slides/slide84.xml" ContentType="application/vnd.openxmlformats-officedocument.presentationml.slide+xml"/>
  <Override PartName="/ppt/notesSlides/notesSlide84.xml" ContentType="application/vnd.openxmlformats-officedocument.presentationml.notesSlide+xml"/>
  <Override PartName="/ppt/slides/slide85.xml" ContentType="application/vnd.openxmlformats-officedocument.presentationml.slide+xml"/>
  <Override PartName="/ppt/notesSlides/notesSlide85.xml" ContentType="application/vnd.openxmlformats-officedocument.presentationml.notesSlide+xml"/>
  <Override PartName="/ppt/slides/slide86.xml" ContentType="application/vnd.openxmlformats-officedocument.presentationml.slide+xml"/>
  <Override PartName="/ppt/notesSlides/notesSlide86.xml" ContentType="application/vnd.openxmlformats-officedocument.presentationml.notesSlide+xml"/>
  <Override PartName="/ppt/slides/slide87.xml" ContentType="application/vnd.openxmlformats-officedocument.presentationml.slide+xml"/>
  <Override PartName="/ppt/notesSlides/notesSlide87.xml" ContentType="application/vnd.openxmlformats-officedocument.presentationml.notesSlide+xml"/>
  <Override PartName="/ppt/slides/slide88.xml" ContentType="application/vnd.openxmlformats-officedocument.presentationml.slide+xml"/>
  <Override PartName="/ppt/notesSlides/notesSlide88.xml" ContentType="application/vnd.openxmlformats-officedocument.presentationml.notesSlide+xml"/>
  <Override PartName="/ppt/slides/slide89.xml" ContentType="application/vnd.openxmlformats-officedocument.presentationml.slide+xml"/>
  <Override PartName="/ppt/notesSlides/notesSlide89.xml" ContentType="application/vnd.openxmlformats-officedocument.presentationml.notesSlide+xml"/>
  <Override PartName="/ppt/slides/slide90.xml" ContentType="application/vnd.openxmlformats-officedocument.presentationml.slide+xml"/>
  <Override PartName="/ppt/notesSlides/notesSlide90.xml" ContentType="application/vnd.openxmlformats-officedocument.presentationml.notesSlide+xml"/>
  <Override PartName="/ppt/slides/slide91.xml" ContentType="application/vnd.openxmlformats-officedocument.presentationml.slide+xml"/>
  <Override PartName="/ppt/notesSlides/notesSlide91.xml" ContentType="application/vnd.openxmlformats-officedocument.presentationml.notesSlide+xml"/>
  <Override PartName="/ppt/slides/slide92.xml" ContentType="application/vnd.openxmlformats-officedocument.presentationml.slide+xml"/>
  <Override PartName="/ppt/notesSlides/notesSlide92.xml" ContentType="application/vnd.openxmlformats-officedocument.presentationml.notesSlide+xml"/>
  <Override PartName="/ppt/slides/slide93.xml" ContentType="application/vnd.openxmlformats-officedocument.presentationml.slide+xml"/>
  <Override PartName="/ppt/notesSlides/notesSlide93.xml" ContentType="application/vnd.openxmlformats-officedocument.presentationml.notesSlide+xml"/>
  <Override PartName="/ppt/slides/slide94.xml" ContentType="application/vnd.openxmlformats-officedocument.presentationml.slide+xml"/>
  <Override PartName="/ppt/notesSlides/notesSlide94.xml" ContentType="application/vnd.openxmlformats-officedocument.presentationml.notesSlide+xml"/>
  <Override PartName="/ppt/slides/slide95.xml" ContentType="application/vnd.openxmlformats-officedocument.presentationml.slide+xml"/>
  <Override PartName="/ppt/notesSlides/notesSlide95.xml" ContentType="application/vnd.openxmlformats-officedocument.presentationml.notesSlide+xml"/>
  <Override PartName="/ppt/slides/slide96.xml" ContentType="application/vnd.openxmlformats-officedocument.presentationml.slide+xml"/>
  <Override PartName="/ppt/notesSlides/notesSlide96.xml" ContentType="application/vnd.openxmlformats-officedocument.presentationml.notesSlide+xml"/>
  <Override PartName="/ppt/slides/slide97.xml" ContentType="application/vnd.openxmlformats-officedocument.presentationml.slide+xml"/>
  <Override PartName="/ppt/notesSlides/notesSlide97.xml" ContentType="application/vnd.openxmlformats-officedocument.presentationml.notesSlide+xml"/>
  <Override PartName="/ppt/slides/slide98.xml" ContentType="application/vnd.openxmlformats-officedocument.presentationml.slide+xml"/>
  <Override PartName="/ppt/notesSlides/notesSlide98.xml" ContentType="application/vnd.openxmlformats-officedocument.presentationml.notesSlide+xml"/>
  <Override PartName="/ppt/slides/slide99.xml" ContentType="application/vnd.openxmlformats-officedocument.presentationml.slide+xml"/>
  <Override PartName="/ppt/notesSlides/notesSlide99.xml" ContentType="application/vnd.openxmlformats-officedocument.presentationml.notesSlide+xml"/>
  <Override PartName="/ppt/slides/slide100.xml" ContentType="application/vnd.openxmlformats-officedocument.presentationml.slide+xml"/>
  <Override PartName="/ppt/notesSlides/notesSlide100.xml" ContentType="application/vnd.openxmlformats-officedocument.presentationml.notesSlide+xml"/>
  <Override PartName="/ppt/slides/slide101.xml" ContentType="application/vnd.openxmlformats-officedocument.presentationml.slide+xml"/>
  <Override PartName="/ppt/notesSlides/notesSlide101.xml" ContentType="application/vnd.openxmlformats-officedocument.presentationml.notesSlide+xml"/>
  <Override PartName="/ppt/slides/slide102.xml" ContentType="application/vnd.openxmlformats-officedocument.presentationml.slide+xml"/>
  <Override PartName="/ppt/notesSlides/notesSlide102.xml" ContentType="application/vnd.openxmlformats-officedocument.presentationml.notesSlide+xml"/>
  <Override PartName="/ppt/slides/slide103.xml" ContentType="application/vnd.openxmlformats-officedocument.presentationml.slide+xml"/>
  <Override PartName="/ppt/notesSlides/notesSlide10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 id="343" r:id="rId90"/>
    <p:sldId id="344" r:id="rId91"/>
    <p:sldId id="345" r:id="rId92"/>
    <p:sldId id="346" r:id="rId93"/>
    <p:sldId id="347" r:id="rId94"/>
    <p:sldId id="348" r:id="rId95"/>
    <p:sldId id="349" r:id="rId96"/>
    <p:sldId id="350" r:id="rId97"/>
    <p:sldId id="351" r:id="rId98"/>
    <p:sldId id="352" r:id="rId99"/>
    <p:sldId id="353" r:id="rId100"/>
    <p:sldId id="354" r:id="rId101"/>
    <p:sldId id="355" r:id="rId102"/>
    <p:sldId id="356" r:id="rId103"/>
    <p:sldId id="357" r:id="rId104"/>
    <p:sldId id="358" r:id="rId10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slide" Target="slides/slide84.xml"/>
  <Relationship Id="rId87" Type="http://schemas.openxmlformats.org/officeDocument/2006/relationships/slide" Target="slides/slide85.xml"/>
  <Relationship Id="rId88" Type="http://schemas.openxmlformats.org/officeDocument/2006/relationships/slide" Target="slides/slide86.xml"/>
  <Relationship Id="rId89" Type="http://schemas.openxmlformats.org/officeDocument/2006/relationships/slide" Target="slides/slide87.xml"/>
  <Relationship Id="rId90" Type="http://schemas.openxmlformats.org/officeDocument/2006/relationships/slide" Target="slides/slide88.xml"/>
  <Relationship Id="rId91" Type="http://schemas.openxmlformats.org/officeDocument/2006/relationships/slide" Target="slides/slide89.xml"/>
  <Relationship Id="rId92" Type="http://schemas.openxmlformats.org/officeDocument/2006/relationships/slide" Target="slides/slide90.xml"/>
  <Relationship Id="rId93" Type="http://schemas.openxmlformats.org/officeDocument/2006/relationships/slide" Target="slides/slide91.xml"/>
  <Relationship Id="rId94" Type="http://schemas.openxmlformats.org/officeDocument/2006/relationships/slide" Target="slides/slide92.xml"/>
  <Relationship Id="rId95" Type="http://schemas.openxmlformats.org/officeDocument/2006/relationships/slide" Target="slides/slide93.xml"/>
  <Relationship Id="rId96" Type="http://schemas.openxmlformats.org/officeDocument/2006/relationships/slide" Target="slides/slide94.xml"/>
  <Relationship Id="rId97" Type="http://schemas.openxmlformats.org/officeDocument/2006/relationships/slide" Target="slides/slide95.xml"/>
  <Relationship Id="rId98" Type="http://schemas.openxmlformats.org/officeDocument/2006/relationships/slide" Target="slides/slide96.xml"/>
  <Relationship Id="rId99" Type="http://schemas.openxmlformats.org/officeDocument/2006/relationships/slide" Target="slides/slide97.xml"/>
  <Relationship Id="rId100" Type="http://schemas.openxmlformats.org/officeDocument/2006/relationships/slide" Target="slides/slide98.xml"/>
  <Relationship Id="rId101" Type="http://schemas.openxmlformats.org/officeDocument/2006/relationships/slide" Target="slides/slide99.xml"/>
  <Relationship Id="rId102" Type="http://schemas.openxmlformats.org/officeDocument/2006/relationships/slide" Target="slides/slide100.xml"/>
  <Relationship Id="rId103" Type="http://schemas.openxmlformats.org/officeDocument/2006/relationships/slide" Target="slides/slide101.xml"/>
  <Relationship Id="rId104" Type="http://schemas.openxmlformats.org/officeDocument/2006/relationships/slide" Target="slides/slide102.xml"/>
  <Relationship Id="rId105" Type="http://schemas.openxmlformats.org/officeDocument/2006/relationships/slide" Target="slides/slide103.xml"/>
  <Relationship Id="rId106" Type="http://schemas.openxmlformats.org/officeDocument/2006/relationships/presProps" Target="presProps.xml"/>
  <Relationship Id="rId107" Type="http://schemas.openxmlformats.org/officeDocument/2006/relationships/viewProps" Target="viewProps.xml"/>
  <Relationship Id="rId108"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he spoke unto Korah and unto all his company, saying, Even tomorrow the LORD will show who are his, and who is holy; and will cause him to come near unto him: even him whom he has chosen will he cause to come near unto him.]]></a:t>
            </a:r>
          </a:p>
        </p:txBody>
      </p:sp>
    </p:spTree>
  </p:cSld>
</p:notes>
</file>

<file path=ppt/notesSlides/notesSlide10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8. And he stood between the dead and the living; and the plague was stayed.]]></a:t>
            </a:r>
          </a:p>
        </p:txBody>
      </p:sp>
    </p:spTree>
  </p:cSld>
</p:notes>
</file>

<file path=ppt/notesSlides/notesSlide10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9. Now they that died in the plague were fourteen thousand and seven hundred, beside them that died about the matter of Korah.]]></a:t>
            </a:r>
          </a:p>
        </p:txBody>
      </p:sp>
    </p:spTree>
  </p:cSld>
</p:notes>
</file>

<file path=ppt/notesSlides/notesSlide10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9. Now they that died in the plague were fourteen thousand and seven hundred, beside them that died about the matter of Korah.]]></a:t>
            </a:r>
          </a:p>
        </p:txBody>
      </p:sp>
    </p:spTree>
  </p:cSld>
</p:notes>
</file>

<file path=ppt/notesSlides/notesSlide10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0. And Aaron returned unto Moses unto the door of the tabernacle of the congregation: and the plague was stayed.]]></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he spoke unto Korah and unto all his company, saying, Even tomorrow the LORD will show who are his, and who is holy; and will cause him to come near unto him: even him whom he has chosen will he cause to come near unto him.]]></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he spoke unto Korah and unto all his company, saying, Even tomorrow the LORD will show who are his, and who is holy; and will cause him to come near unto him: even him whom he has chosen will he cause to come near unto him.]]></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This do; Take you censers, Korah, and all his company;]]></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This do; Take you censers, Korah, and all his company;]]></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put fire therein, and put incense in them before the LORD tomorrow: and it shall be that the man whom the LORD does choose, he shall be holy: all of you take too much upon you, all of you sons of Levi.]]></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put fire therein, and put incense in them before the LORD tomorrow: and it shall be that the man whom the LORD does choose, he shall be holy: all of you take too much upon you, all of you sons of Levi.]]></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put fire therein, and put incense in them before the LORD tomorrow: and it shall be that the man whom the LORD does choose, he shall be holy: all of you take too much upon you, all of you sons of Levi.]]></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Moses said unto Korah, Hear, I pray you, all of you sons of Levi:]]></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Seems it but a small thing unto you, that the God of Israel has separated you from the congregation of Israel, to bring you near to himself to do the service of the tabernacle of the LORD, and to stand before the congregation to minister unto them?]]></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Now Korah, the son of Izhar, the son of Kohath, the son of Levi, and Dathan and Abiram, the sons of Eliab, and On, the son of Peleth, sons of Reuben, took men:]]></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Seems it but a small thing unto you, that the God of Israel has separated you from the congregation of Israel, to bring you near to himself to do the service of the tabernacle of the LORD, and to stand before the congregation to minister unto them?]]></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Seems it but a small thing unto you, that the God of Israel has separated you from the congregation of Israel, to bring you near to himself to do the service of the tabernacle of the LORD, and to stand before the congregation to minister unto them?]]></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he has brought you near to him, and all your brethren the sons of Levi with you: and seek all of you the priesthood also?]]></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he has brought you near to him, and all your brethren the sons of Levi with you: and seek all of you the priesthood also?]]></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For which cause both you and all your company are gathered together against the LORD: and what is Aaron, that all of you murmur against him?]]></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For which cause both you and all your company are gathered together against the LORD: and what is Aaron, that all of you murmur against him?]]></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Moses sent to call Dathan and Abiram, the sons of Eliab: which said, We will not come up:]]></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Moses sent to call Dathan and Abiram, the sons of Eliab: which said, We will not come up:]]></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Is it a small thing that you have brought us up out of a land that flows with milk and honey, to kill us in the wilderness, except you make yourself altogether a prince over us?]]></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Is it a small thing that you have brought us up out of a land that flows with milk and honey, to kill us in the wilderness, except you make yourself altogether a prince over us?]]></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Now Korah, the son of Izhar, the son of Kohath, the son of Levi, and Dathan and Abiram, the sons of Eliab, and On, the son of Peleth, sons of Reuben, took men:]]></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Moreover you have not brought us into a land that flows with milk and honey, or given us inheritance of fields and vineyards: will you put out the eyes of these men? we will not come up.]]></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Moreover you have not brought us into a land that flows with milk and honey, or given us inheritance of fields and vineyards: will you put out the eyes of these men? we will not come up.]]></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Moreover you have not brought us into a land that flows with milk and honey, or given us inheritance of fields and vineyards: will you put out the eyes of these men? we will not come up.]]></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Moses was very angry, and said unto the LORD, Respect not you their offering: I have not taken one ass from them, neither have I hurt one of them.]]></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Moses was very angry, and said unto the LORD, Respect not you their offering: I have not taken one ass from them, neither have I hurt one of them.]]></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Moses was very angry, and said unto the LORD, Respect not you their offering: I have not taken one ass from them, neither have I hurt one of them.]]></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Moses said unto Korah, Be you and all your company before the LORD, you, and they, and Aaron, tomorrow:]]></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Moses said unto Korah, Be you and all your company before the LORD, you, and they, and Aaron, tomorrow:]]></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take every man his censer, and put incense in them, and bring all of you before the LORD every man his censer, two hundred and fifty censers; you also, and Aaron, each of you his censer.]]></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take every man his censer, and put incense in them, and bring all of you before the LORD every man his censer, two hundred and fifty censers; you also, and Aaron, each of you his censer.]]></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they rose up before Moses, with certain of the children of Israel, two hundred and fifty princes of the assembly, famous in the congregation, men of renown:]]></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take every man his censer, and put incense in them, and bring all of you before the LORD every man his censer, two hundred and fifty censers; you also, and Aaron, each of you his censer.]]></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they took every man his censer, and put fire in them, and laid incense thereon, and stood in the door of the tabernacle of the congregation with Moses and Aaron.]]></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they took every man his censer, and put fire in them, and laid incense thereon, and stood in the door of the tabernacle of the congregation with Moses and Aaron.]]></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Korah gathered all the congregation against them unto the door of the tabernacle of the congregation: and the glory of the LORD appeared unto all the congregation.]]></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Korah gathered all the congregation against them unto the door of the tabernacle of the congregation: and the glory of the LORD appeared unto all the congregation.]]></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the LORD spoke unto Moses and unto Aaron, saying,]]></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Separate yourselves from among this congregation, that I may consume them in a moment.]]></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they fell upon their faces, and said, O God, the God of the spirits of all flesh, shall one man sin, and will you be angry with all the congregation?]]></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they fell upon their faces, and said, O God, the God of the spirits of all flesh, shall one man sin, and will you be angry with all the congregation?]]></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the LORD spoke unto Moses, saying,]]></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they rose up before Moses, with certain of the children of Israel, two hundred and fifty princes of the assembly, famous in the congregation, men of renown:]]></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Speak unto the congregation, saying, Get you up from about the tabernacle of Korah, Dathan, and Abiram.]]></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Speak unto the congregation, saying, Get you up from about the tabernacle of Korah, Dathan, and Abiram.]]></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Moses rose up and went unto Dathan and Abiram; and the elders of Israel followed him.]]></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Moses rose up and went unto Dathan and Abiram; and the elders of Israel followed him.]]></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And he spoke unto the congregation, saying, Depart, I pray you, from the tents of these wicked men, and touch nothing of their's, lest all of you be consumed in all their sins.]]></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And he spoke unto the congregation, saying, Depart, I pray you, from the tents of these wicked men, and touch nothing of their's, lest all of you be consumed in all their sins.]]></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So they got up from the tabernacle of Korah, Dathan, and Abiram, on every side: and Dathan and Abiram came out, and stood in the door of their tents, and their wives, and their sons, and their little children.]]></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So they got up from the tabernacle of Korah, Dathan, and Abiram, on every side: and Dathan and Abiram came out, and stood in the door of their tents, and their wives, and their sons, and their little children.]]></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So they got up from the tabernacle of Korah, Dathan, and Abiram, on every side: and Dathan and Abiram came out, and stood in the door of their tents, and their wives, and their sons, and their little children.]]></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Moses said, Hereby all of you shall know that the LORD has sent me to do all these works; for I have not done them of mine own mind.]]></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they gathered themselves together against Moses and against Aaron, and said unto them, All of you take too much upon you, seeing all the congregation are holy, every one of them, and the LORD is among them: wherefore then lift all of you up yourselves above the congregation of the LORD?]]></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Moses said, Hereby all of you shall know that the LORD has sent me to do all these works; for I have not done them of mine own mind.]]></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If these men die the common death of all men, or if they be visited after the visitation of all men; then the LORD has not sent me.]]></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If these men die the common death of all men, or if they be visited after the visitation of all men; then the LORD has not sent me.]]></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But if the LORD make a new thing, and the earth open her mouth, and swallow them up, with all that appertain unto them, and they go down quick into the pit; then all of you shall understand that these men have provoked the LORD.]]></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But if the LORD make a new thing, and the earth open her mouth, and swallow them up, with all that appertain unto them, and they go down quick into the pit; then all of you shall understand that these men have provoked the LORD.]]></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But if the LORD make a new thing, and the earth open her mouth, and swallow them up, with all that appertain unto them, and they go down quick into the pit; then all of you shall understand that these men have provoked the LORD.]]></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And it came to pass, as he had made an end of speaking all these words, that the ground clave asunder that was under them:]]></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And the earth opened her mouth, and swallowed them up, and their houses, and all the men that appertained unto Korah, and all their goods.]]></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And the earth opened her mouth, and swallowed them up, and their houses, and all the men that appertained unto Korah, and all their goods.]]></a:t>
            </a:r>
          </a:p>
        </p:txBody>
      </p:sp>
    </p:spTree>
  </p:cSld>
</p:notes>
</file>

<file path=ppt/notesSlides/notesSlide6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They, and all that appertained to them, went down alive into the pit, and the earth closed upon them: and they perished from among the congregation.]]></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they gathered themselves together against Moses and against Aaron, and said unto them, All of you take too much upon you, seeing all the congregation are holy, every one of them, and the LORD is among them: wherefore then lift all of you up yourselves above the congregation of the LORD?]]></a:t>
            </a:r>
          </a:p>
        </p:txBody>
      </p:sp>
    </p:spTree>
  </p:cSld>
</p:notes>
</file>

<file path=ppt/notesSlides/notesSlide7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They, and all that appertained to them, went down alive into the pit, and the earth closed upon them: and they perished from among the congregation.]]></a:t>
            </a:r>
          </a:p>
        </p:txBody>
      </p:sp>
    </p:spTree>
  </p:cSld>
</p:notes>
</file>

<file path=ppt/notesSlides/notesSlide7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And all Israel that were round about them fled at the cry of them: for they said, Lest the earth swallow us up also.]]></a:t>
            </a:r>
          </a:p>
        </p:txBody>
      </p:sp>
    </p:spTree>
  </p:cSld>
</p:notes>
</file>

<file path=ppt/notesSlides/notesSlide7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And all Israel that were round about them fled at the cry of them: for they said, Lest the earth swallow us up also.]]></a:t>
            </a:r>
          </a:p>
        </p:txBody>
      </p:sp>
    </p:spTree>
  </p:cSld>
</p:notes>
</file>

<file path=ppt/notesSlides/notesSlide7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And there came out a fire from the LORD, and consumed the two hundred and fifty men that offered incense.]]></a:t>
            </a:r>
          </a:p>
        </p:txBody>
      </p:sp>
    </p:spTree>
  </p:cSld>
</p:notes>
</file>

<file path=ppt/notesSlides/notesSlide7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And there came out a fire from the LORD, and consumed the two hundred and fifty men that offered incense.]]></a:t>
            </a:r>
          </a:p>
        </p:txBody>
      </p:sp>
    </p:spTree>
  </p:cSld>
</p:notes>
</file>

<file path=ppt/notesSlides/notesSlide7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And the LORD spoke unto Moses, saying,]]></a:t>
            </a:r>
          </a:p>
        </p:txBody>
      </p:sp>
    </p:spTree>
  </p:cSld>
</p:notes>
</file>

<file path=ppt/notesSlides/notesSlide7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Speak unto Eleazar the son of Aaron the priest, that he take up the censers out of the burning, and scatter you the fire yonder; for they are hallowed.]]></a:t>
            </a:r>
          </a:p>
        </p:txBody>
      </p:sp>
    </p:spTree>
  </p:cSld>
</p:notes>
</file>

<file path=ppt/notesSlides/notesSlide7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Speak unto Eleazar the son of Aaron the priest, that he take up the censers out of the burning, and scatter you the fire yonder; for they are hallowed.]]></a:t>
            </a:r>
          </a:p>
        </p:txBody>
      </p:sp>
    </p:spTree>
  </p:cSld>
</p:notes>
</file>

<file path=ppt/notesSlides/notesSlide7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The censers of these sinners against their own souls, let them make them broad plates for a covering of the altar: for they offered them before the LORD, therefore they are hallowed: and they shall be a sign unto the children of Israel.]]></a:t>
            </a:r>
          </a:p>
        </p:txBody>
      </p:sp>
    </p:spTree>
  </p:cSld>
</p:notes>
</file>

<file path=ppt/notesSlides/notesSlide7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The censers of these sinners against their own souls, let them make them broad plates for a covering of the altar: for they offered them before the LORD, therefore they are hallowed: and they shall be a sign unto the children of Israel.]]></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they gathered themselves together against Moses and against Aaron, and said unto them, All of you take too much upon you, seeing all the congregation are holy, every one of them, and the LORD is among them: wherefore then lift all of you up yourselves above the congregation of the LORD?]]></a:t>
            </a:r>
          </a:p>
        </p:txBody>
      </p:sp>
    </p:spTree>
  </p:cSld>
</p:notes>
</file>

<file path=ppt/notesSlides/notesSlide8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The censers of these sinners against their own souls, let them make them broad plates for a covering of the altar: for they offered them before the LORD, therefore they are hallowed: and they shall be a sign unto the children of Israel.]]></a:t>
            </a:r>
          </a:p>
        </p:txBody>
      </p:sp>
    </p:spTree>
  </p:cSld>
</p:notes>
</file>

<file path=ppt/notesSlides/notesSlide8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And Eleazar the priest took the brazen censers, wherewith they that were burnt had offered; and they were made broad plates for a covering of the altar:]]></a:t>
            </a:r>
          </a:p>
        </p:txBody>
      </p:sp>
    </p:spTree>
  </p:cSld>
</p:notes>
</file>

<file path=ppt/notesSlides/notesSlide8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And Eleazar the priest took the brazen censers, wherewith they that were burnt had offered; and they were made broad plates for a covering of the altar:]]></a:t>
            </a:r>
          </a:p>
        </p:txBody>
      </p:sp>
    </p:spTree>
  </p:cSld>
</p:notes>
</file>

<file path=ppt/notesSlides/notesSlide8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To be a memorial unto the children of Israel, that no stranger, which is not of the seed of Aaron, come near to offer incense before the LORD; that he be not as Korah, and as his company: as the LORD said to him by the hand of Moses.]]></a:t>
            </a:r>
          </a:p>
        </p:txBody>
      </p:sp>
    </p:spTree>
  </p:cSld>
</p:notes>
</file>

<file path=ppt/notesSlides/notesSlide8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To be a memorial unto the children of Israel, that no stranger, which is not of the seed of Aaron, come near to offer incense before the LORD; that he be not as Korah, and as his company: as the LORD said to him by the hand of Moses.]]></a:t>
            </a:r>
          </a:p>
        </p:txBody>
      </p:sp>
    </p:spTree>
  </p:cSld>
</p:notes>
</file>

<file path=ppt/notesSlides/notesSlide8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To be a memorial unto the children of Israel, that no stranger, which is not of the seed of Aaron, come near to offer incense before the LORD; that he be not as Korah, and as his company: as the LORD said to him by the hand of Moses.]]></a:t>
            </a:r>
          </a:p>
        </p:txBody>
      </p:sp>
    </p:spTree>
  </p:cSld>
</p:notes>
</file>

<file path=ppt/notesSlides/notesSlide8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To be a memorial unto the children of Israel, that no stranger, which is not of the seed of Aaron, come near to offer incense before the LORD; that he be not as Korah, and as his company: as the LORD said to him by the hand of Moses.]]></a:t>
            </a:r>
          </a:p>
        </p:txBody>
      </p:sp>
    </p:spTree>
  </p:cSld>
</p:notes>
</file>

<file path=ppt/notesSlides/notesSlide8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But on the next day all the congregation of the children of Israel murmured against Moses and against Aaron, saying, All of you have killed the people of the LORD.]]></a:t>
            </a:r>
          </a:p>
        </p:txBody>
      </p:sp>
    </p:spTree>
  </p:cSld>
</p:notes>
</file>

<file path=ppt/notesSlides/notesSlide8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But on the next day all the congregation of the children of Israel murmured against Moses and against Aaron, saying, All of you have killed the people of the LORD.]]></a:t>
            </a:r>
          </a:p>
        </p:txBody>
      </p:sp>
    </p:spTree>
  </p:cSld>
</p:notes>
</file>

<file path=ppt/notesSlides/notesSlide8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2. And it came to pass, when the congregation was gathered against Moses and against Aaron, that they looked toward the tabernacle of the congregation: and, behold, the cloud covered it, and the glory of the LORD appeared.]]></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when Moses heard it, he fell upon his face:]]></a:t>
            </a:r>
          </a:p>
        </p:txBody>
      </p:sp>
    </p:spTree>
  </p:cSld>
</p:notes>
</file>

<file path=ppt/notesSlides/notesSlide9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2. And it came to pass, when the congregation was gathered against Moses and against Aaron, that they looked toward the tabernacle of the congregation: and, behold, the cloud covered it, and the glory of the LORD appeared.]]></a:t>
            </a:r>
          </a:p>
        </p:txBody>
      </p:sp>
    </p:spTree>
  </p:cSld>
</p:notes>
</file>

<file path=ppt/notesSlides/notesSlide9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3. And Moses and Aaron came before the tabernacle of the congregation.]]></a:t>
            </a:r>
          </a:p>
        </p:txBody>
      </p:sp>
    </p:spTree>
  </p:cSld>
</p:notes>
</file>

<file path=ppt/notesSlides/notesSlide9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4. And the LORD spoke unto Moses, saying,]]></a:t>
            </a:r>
          </a:p>
        </p:txBody>
      </p:sp>
    </p:spTree>
  </p:cSld>
</p:notes>
</file>

<file path=ppt/notesSlides/notesSlide9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5. Get you up from among this congregation, that I may consume them as in a moment. And they fell upon their faces.]]></a:t>
            </a:r>
          </a:p>
        </p:txBody>
      </p:sp>
    </p:spTree>
  </p:cSld>
</p:notes>
</file>

<file path=ppt/notesSlides/notesSlide9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5. Get you up from among this congregation, that I may consume them as in a moment. And they fell upon their faces.]]></a:t>
            </a:r>
          </a:p>
        </p:txBody>
      </p:sp>
    </p:spTree>
  </p:cSld>
</p:notes>
</file>

<file path=ppt/notesSlides/notesSlide9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6. And Moses said unto Aaron, Take a censer, and put fire therein from off the altar, and put on incense, and go quickly unto the congregation, and make an atonement for them: for there is wrath gone out from the LORD; the plague is begun.]]></a:t>
            </a:r>
          </a:p>
        </p:txBody>
      </p:sp>
    </p:spTree>
  </p:cSld>
</p:notes>
</file>

<file path=ppt/notesSlides/notesSlide9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6. And Moses said unto Aaron, Take a censer, and put fire therein from off the altar, and put on incense, and go quickly unto the congregation, and make an atonement for them: for there is wrath gone out from the LORD; the plague is begun.]]></a:t>
            </a:r>
          </a:p>
        </p:txBody>
      </p:sp>
    </p:spTree>
  </p:cSld>
</p:notes>
</file>

<file path=ppt/notesSlides/notesSlide9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6. And Moses said unto Aaron, Take a censer, and put fire therein from off the altar, and put on incense, and go quickly unto the congregation, and make an atonement for them: for there is wrath gone out from the LORD; the plague is begun.]]></a:t>
            </a:r>
          </a:p>
        </p:txBody>
      </p:sp>
    </p:spTree>
  </p:cSld>
</p:notes>
</file>

<file path=ppt/notesSlides/notesSlide9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7. And Aaron took as Moses commanded, and ran into the midst of the congregation; and, behold, the plague was begun among the people: and he put on incense, and made an atonement for the people.]]></a:t>
            </a:r>
          </a:p>
        </p:txBody>
      </p:sp>
    </p:spTree>
  </p:cSld>
</p:notes>
</file>

<file path=ppt/notesSlides/notesSlide9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7. And Aaron took as Moses commanded, and ran into the midst of the congregation; and, behold, the plague was begun among the people: and he put on incense, and made an atonement for the people.]]></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6028"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0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0.xml"/>
</Relationships>

</file>

<file path=ppt/slides/_rels/slide10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1.xml"/>
</Relationships>

</file>

<file path=ppt/slides/_rels/slide10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2.xml"/>
</Relationships>

</file>

<file path=ppt/slides/_rels/slide10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3.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9.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0.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2.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3.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4.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5.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6.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7.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8.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9.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0.xml"/>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1.xml"/>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2.xml"/>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3.xml"/>
</Relationships>

</file>

<file path=ppt/slides/_rels/slide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4.xml"/>
</Relationships>

</file>

<file path=ppt/slides/_rels/slide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5.xml"/>
</Relationships>

</file>

<file path=ppt/slides/_rels/slide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6.xml"/>
</Relationships>

</file>

<file path=ppt/slides/_rels/slide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7.xml"/>
</Relationships>

</file>

<file path=ppt/slides/_rels/slide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8.xml"/>
</Relationships>

</file>

<file path=ppt/slides/_rels/slide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9.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_rels/slide9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0.xml"/>
</Relationships>

</file>

<file path=ppt/slides/_rels/slide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1.xml"/>
</Relationships>

</file>

<file path=ppt/slides/_rels/slide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2.xml"/>
</Relationships>

</file>

<file path=ppt/slides/_rels/slide9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3.xml"/>
</Relationships>

</file>

<file path=ppt/slides/_rels/slide9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4.xml"/>
</Relationships>

</file>

<file path=ppt/slides/_rels/slide9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5.xml"/>
</Relationships>

</file>

<file path=ppt/slides/_rels/slide9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6.xml"/>
</Relationships>

</file>

<file path=ppt/slides/_rels/slide9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7.xml"/>
</Relationships>

</file>

<file path=ppt/slides/_rels/slide9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8.xml"/>
</Relationships>

</file>

<file path=ppt/slides/_rels/slide9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எண்ணாகமம் : 1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பின்பு அவன் கோராகையும் அவனுடைய எல்லாக் கூட்டத்தையும் நோக்கி: நாளைக்குக் கர்த்தர் தம்முடைய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8. செத்தவர்களுக்கும் உயிரோடிருக்கிறவர்களுக்கும் நடுவே நின்றான்; அப்பொழுது வாதை நிறுத்தப்பட்ட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9. கோராகின் காரியத்தினிமித்தம் செத்தவர்கள் தவிர, அந்த வாதையினால் செத்துப்போனவர்கள் பதினாலாயிர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ழுநூறு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0. வாதை நிறுத்தப்பட்டது; அப்பொழுது ஆரோன் ஆசரிப்புக் கூடாரவாசலுக்கு மோசேயினிடத்தில் திரும்பிவ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ன்னான் என்றும், தம்மண்டையிலே சேரத் தாம் கட்டளையிட்ட பரிசுத்தவான் இன்னான் என்றும் காண்பிப்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ப்பொழுது எவனைத் தெரிந்துகொள்வாரோ, அவனைத் தம்மிடத்தில் சேரக் கட்டளையிடு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ஒன்று செய்யுங்கள்; கோராகே, கோராகின் கூட்டத்தார்களே, நீங்கள் எல்லாரும் தூபகலச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டுத்துக்கொ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நாளைக்கு அவைகளில் அக்கினிபோட்டு, கர்த்தருடைய சந்நிதியில் தூபவர்க்கம் இடுங்கள்; அப்பொழுது கர்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வனைத் தெரிந்துகொள்வாரோ, அவன் பரிசுத்தவானாயிருப்பான்; லேவியின் புத்திரராகிய நீ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ஞ்சிப்போகிறீர்கள்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பின்னும் மோசே கோராகை நோக்கி: லேவியின் புத்திரரே, கேளு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கர்த்தருடைய வாசஸ்தலத்தின் பணிவிடைகளைச் செய்யவும், சபையாரின் முன் நின்று அவர்கள் செய்யவேண்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லேவிக்குப் பிறந்த கோகாத்தின் குமாரனாகிய இத்சேயாரின் மகன் கோராகு என்பவன் ரூபன் வம்சத்திலுள்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லைகளைச் செய்யவும், உங்களைத் தம்மண்டையிலே சேரப்பண்ணும்படி இஸ்ரவேலின் தேவன் இஸ்ரவேல் சபையாரிலி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ங்களைப் பிரித்தெடுத்த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அவர் உன்னையும் உன்னோடேகூட லேவியின் புத்திரராகிய உன்னுடைய எல்லாச் சகோதரரையும் சேரப்பண்ணின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ங்களுக்கு அற்பகாரியமோ? இப்பொழுது ஆசாரியப்பட்டத்தையும் தேடுகி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இதற்காக நீயும் உன் கூட்டத்தார் அனைவரும் கர்த்தருக்கு விரோதமாகவே கூட்டங்கூடினீர்கள்; ஆரோனு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ரோதமாக நீங்கள் முறுமுறுக்கிறதற்கு அவன் எம்மாத்திரம்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பின்பு மோசே எலியாபின் குமாரராகிய தாத்தானையும் அபிராமையும் அழைத்தனுப்பினான். அவர்கள்: நா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ருகிறதி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இந்த வனாந்தரத்தில் எங்களைக் கொன்றுபோடும்படி, பாலும் தேனும் ஓடுகிற தேசத்திலிருந்து எங்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டுவந்தது அற்பகாரியமோ, எங்கள்மேல் துரைத்தனமும் பண்ணப்பார்க்கிறா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லியாபின் குமாரராகிய தாத்தானையும் அபிராமையும் பேலேத்தின் குமாரனாகிய ஓனையும் கூட்டிக்கொ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மேலும் நீ எங்களைப் பாலும் தேனும் ஓடுகிற தேசத்துக்குக் கொண்டுவந்ததும் இல்லை, எங்களு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யல்களையும் திராட்சத்தோட்டங்களையும் சுதந்தரமாகக் கொடுத்ததும் இல்லை; இந்த மனிதருடைய கண்களை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ங்கப்பார்க்கிறாயோ? நாங்கள் வருகிறதில்லை 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அப்பொழுது மோசேக்குக் கடுங்கோபம் மூண்டது; அவன் கர்த்தரை நோக்கி: அவர்கள் செலுத்துங் காணிக்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ங்கிகரியாதிருப்பீராக; நான் அவர்களிடத்தில் ஒரு கழுதையை முதலாய் எடுத்துக்கொள்ளவில்லை; அவர்களி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ருவனுக்கும் யாதொரு பொல்லாப்பு செய்யவும் இல்லை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பின்பு மோசே கோராகை நோக்கி: நீயும் உன் கூட்டத்தார் யாவரும் நாளைக்குக் கர்த்தருடைய சந்நிதி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ருங்கள்; நீயும் அவர்களும் ஆரோனும் வந்திரு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உங்களில் ஒவ்வொருவரும் தங்கள் தங்கள் தூபகலசங்களை எடுத்து, அவைகளில் தூபவர்க்கத்தைப் போட்டு, த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ங்கள் தூபகலசங்களாகிய இருநூற்று ஐம்பது தூபகலசங்களையும் கர்த்தருடைய சந்நிதியில் கொண்டுவர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இஸ்ரவேல் புத்திரரில் சபைக்குத் தலைவர்களும் சங்கத்துக்கு அழைக்கப்பட்டவர்களும் பிரபலமானவர்களுமா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யும் ஆரோனும் தன் தன் தூபகலசத்தைக் கொண்டுவாருங்கள்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அப்படியே அவரவர் தங்கள் தங்கள் தூபகலசங்களை எடுத்து, அவைகளில் அக்கினியையும் தூபவர்க்கத்தை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டு, ஆசரிப்புக் கூடாரவாசலுக்கு முன்பாக வந்து நின்றார்கள்; மோசேயும் ஆரோனும் அங்கே நி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அவர்களுக்கு விரோதமாகக் கோராகு சபையையெல்லாம் ஆசரிப்புக் கூடரவாசலுக்கு முன்பாகக் கூடிவரும்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தான்; அப்பொழுது கர்த்தருடைய மகிமை சபைக்கெல்லாம் காணப்பட்ட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கர்த்தர் மோசேயோடும் ஆரோனோடும் பே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இந்தச் சபையை விட்டுப் பிரிந்துபோங்கள்; ஒரு நிமிஷத்திலே அவர்களை அதமாக்குவேன்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அப்பொழுது அவர்கள் முகங்குப்புறவிழுந்து: தேவனே, மாம்சமான யாவருடைய ஆவிகளுக்கும் தேவனே, ஒரு மனி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வம் செய்திருக்கச் சபையார் எல்லார்மேலும் கடுங்கோபங்கொள்வீரோ 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அப்பொழுது கர்த்தர் மோசேயை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நூற்று ஐம்பது பேர்களோடும்கூட மோசேக்குமுன்பாக எழும்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கோராகு தாத்தான் அபிராம் என்பவர்களுடைய வாசஸ்தலத்தை விட்டு விலகிப்போங்கள் என்று சபையாருக்குச் சொ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உடனே மோசே எழுந்திருந்து, தாத்தான் அபிராம் என்பவர்களிடத்தில் போனான்; இஸ்ரவேலின் மூப்பரும் அவனை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ன்சென்று போ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அவன் சபையாரை நோக்கி இந்தத் துஷ்டமனிதரின் சகல பாவங்களிலும் நீங்கள் வாரிக்கொள்ளப்படாதபடி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 கூடாரங்களை விட்டு விலகி, அவர்களுக்கு உண்டானவைகளில் ஒன்றையும் தொடாதிருங்கள்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அப்படியே அவர்கள் கோராகு தாத்தான் அபிராம் என்பவர்களுடைய வாசஸ்தலத்தை விட்டு விலகிப்போ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த்தானும் அபிராமும் வெளியே வந்து, தங்கள் பெண்ஜாதிகள் பிள்ளைகள் குழந்தைகளோடும் தங்கள் கூடாரவாச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அப்பொழுது மோசே: இந்தக் கிரியைகளையெல்லாம் செய்கிறதற்குக் கர்த்தர் என்னை அனுப்பினார் என்று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மோசேக்கும் ஆரோனுக்கும் விரோதமாகக் கூட்டங்கூடி, அவர்களை நோக்கி: நீங்கள் மிஞ்சிப்போகி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களை நான் என் மனதின்படியே செய்யவில்லை என்றும், நீங்கள் எதினாலே அறிவீர்களென்றா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சகல மனிதரும் சாகிறபடி இவர்கள் செத்து, சகல மனிதருக்கும் நேரிடுகிறதுபோல இவர்களுக்கும் நேரிட்டா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 என்னை அனுப்பவில்லை என்று அறி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கர்த்தர் ஒரு புதிய காரியத்தை நேரிடச்செய்வதால், பூமி தன் வாயைத் திறந்து, இவர்கள் உயிரோ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தாளத்தில் இறங்கத்தக்கதாக இவர்களையும் இவர்களுக்கு உண்டான யாவையும் விழுங்கிப்போட்டதேயானால், இ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னிதர் கர்த்தரை அவமதித்தார்கள் என்பதை அறிந்துகொள்வீர்கள்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அவன் இந்த வார்த்தைகளையெல்லாம் சொல்லி முடித்தவுடனே, அவர்கள் நின்றிருந்த நிலம் பிள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பூமி தன் வாயைத் திறந்து, அவர்களையும் அவர்கள் வீடுகளையும், கோராகுக்குரிய எல்லா மனிதரை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க்கு உண்டான சகல பொருள்களையும் விழுங்கிப்போட்ட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3. அவர்கள் தங்களுக்கு உண்டானவை எல்லாவற்றோடும் உயிரோடே பாதாளத்தில் இறங்கினார்கள்; பூமி அ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பையார் எல்லாரும் பரிசுத்தமானவர்கள்; கர்த்தர் அவர்கள் நடுவில் இருக்கிறாரே; இப்படியிரு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டிக்கொண்டது; இப்படிச் சபையின் நடுவிலிருந்து அழிந்துபோ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4. அவர்களைச் சுற்றிலும் இருந்த இஸ்ரவேலர் யாவரும் அவர்கள் கூக்குரலைக்கேட்டு, பூமி நம்மை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ழுங்கிப்போடும் என்று சொல்லி ஓடி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5. அக்கினி கர்த்தருடைய சந்நிதியிலிருந்து புறப்பட்டு, தூபங்காட்டின இருநூற்று ஐம்பது பேரை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சித்துப்போட்ட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6. பின்பு கர்த்தர் மோசேயை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7. அக்கினிக்குள் அகப்பட்ட தூபகலசங்களை எடுத்து, அவைகளிலிருக்கிற அக்கினியை அப்பாலே கொட்டிப்போடும்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சாரியனாகிய ஆரோனின் குமாரன் எலெயாசாருக்குச் சொல்; அந்தத் தூபகலசங்கள் பரிசுத்தமாயி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8. தங்கள் ஆத்துமாக்களுக்கே கேடுண்டாக்கின அந்தப் பாவிகளின் தூபகலசங்களைப் பலிபீடத்தை மூடத்த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ட்டையான தகடுகளாய் அடிக்கக்கடவர்கள்; அவர்கள் கர்த்தருடைய சந்நிதியில் அவைகளைக் கொண்டுவந்ததி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டைய சபைக்கு மேலாக உங்களை ஏன் உயர்த்துகிறீர்கள் 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கள் பரிசுத்தமாயின; அவைகள் இஸ்ரவேல் புத்திரருக்கு ஒரு அடையாளமாயிருக்கும்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9. அப்படியே ஆசாரியனாகிய எலெயாசார் சுட்டெரிக்கப்பட்டவர்கள் கொண்டுவந்திருந்த வெண்கலத் தூபகலச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டு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0. ஆரோனின் புத்திரராய் இராத அந்நியன் ஒருவனும் கர்த்தருடைய சந்நிதியில் தூபங்காட்ட வராதபடி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கைப்போலும் அவன் கூட்டத்தாரைப்போலும் இராதபடிக்கும், இஸ்ரவேல் புத்திரரு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ஞாபகக்குறியாயிருக்கும்பொருட்டு, கர்த்தர் மோசேயைக்கொண்டு தனக்குச் சொன்னபடியே அவைகளைப் பலிபீட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டும் தகடுகளாக அடிப்பி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1. மறுநாளில் இஸ்ரவேல் புத்திரரின் சபையார் எல்லாரும் மோசேக்கும் ஆரோனுக்கும் விரோதமாக முறுமுறு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ங்கள் கர்த்தரின் ஜனங்களைக் கொன்றுபோட்டீர்கள் 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2. சபையார் மோசேக்கும் ஆரோனுக்கும் விரோதமாகக் கூடி ஆசரிப்புக் கூடாரத்துக்கு நேரே பார்க்கிற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மோசே அதைக் கேட்டபோது, முகங்குப்புற விழு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கம் அதை மூடினது, கர்த்தரின் மகிமை காணப்பட்ட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3. மோசேயும் ஆரோனும் ஆசரிப்புக் கூடாரத்துக்கு முன்பாக வ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4. அப்பொழுது கர்த்தர் மோசேயை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5. இந்தச் சபையாரை விட்டு விலகிப்போங்கள்; ஒரு நிமிஷத்தில் அவர்களை அதமாக்குவேன் என்றார்; அ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கங்குப்புற விழு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6. மோசே ஆரோனை நோக்கி: நீ தூபகலசத்தை எடுத்து, பலிபீடத்திலிருக்கிற அக்கினியை அதில் போட்டு, அதின்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பவர்க்கம் இட்டு, சீக்கிரமாய்ச் சபையினிடத்தில் போய், அவர்களுக்காகப் பாவநிவிர்த்தி செய்; கர்த்தரு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ந்நிதியிலிருந்து கடுங்கோபம் புறப்பட்டது, வாதை தொடங்கிற்று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7. மோசே சொன்னபடி ஆரோன் அதை எடுத்துக்கொண்டு சபையின் நடுவில் ஓடினான்; ஜனங்களுக்குள்ளே வா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டங்கியிருந்தது; அவன் தூபவர்க்கம் போட்டு, ஜனங்களுக்காகப் பாவநிவிர்த்தி செய்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6]]></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103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2026-08-01T10:22:35Z</dcterms:created>
  <dcterms:modified xsi:type="dcterms:W3CDTF">2026-08-01T10:22:35Z</dcterms:modified>
  <dc:title>எண்ணாகமம் : 16</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