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presProps" Target="presProps.xml"/>
  <Relationship Id="rId107" Type="http://schemas.openxmlformats.org/officeDocument/2006/relationships/viewProps" Target="viewProps.xml"/>
  <Relationship Id="rId10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he stood between the dead and the living; and the plague was stayed.]]></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Now they that died in the plague were fourteen thousand and seven hundred, beside them that died about the matter of Korah.]]></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Now they that died in the plague were fourteen thousand and seven hundred, beside them that died about the matter of Korah.]]></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Aaron returned unto Moses unto the door of the tabernacle of the congregation: and the plague was stay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do; Take you censers, Korah, and all his compan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do; Take you censers, Korah, and all his compan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said unto Korah, Hear, I pray you, all of you sons of Levi:]]></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Korah, the son of Izhar, the son of Kohath, the son of Levi, and Dathan and Abiram, the sons of Eliab, and On, the son of Peleth, sons of Reuben, took me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has brought you near to him, and all your brethren the sons of Levi with you: and seek all of you the priesthood also?]]></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has brought you near to him, and all your brethren the sons of Levi with you: and seek all of you the priesthood als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which cause both you and all your company are gathered together against the LORD: and what is Aaron, that all of you murmur against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which cause both you and all your company are gathered together against the LORD: and what is Aaron, that all of you murmur against hi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ent to call Dathan and Abiram, the sons of Eliab: which said, We will not come up:]]></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ent to call Dathan and Abiram, the sons of Eliab: which said, We will not come up:]]></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s it a small thing that you have brought us up out of a land that flows with milk and honey, to kill us in the wilderness, except you make yourself altogether a prince over u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s it a small thing that you have brought us up out of a land that flows with milk and honey, to kill us in the wilderness, except you make yourself altogether a prince over u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Korah, the son of Izhar, the son of Kohath, the son of Levi, and Dathan and Abiram, the sons of Eliab, and On, the son of Peleth, sons of Reuben, took me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said unto Korah, Be you and all your company before the LORD, you, and they, and Aaron, tomorrow:]]></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said unto Korah, Be you and all your company before the LORD, you, and they, and Aaron, tomorrow:]]></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rose up before Moses, with certain of the children of Israel, two hundred and fifty princes of the assembly, famous in the congregation, men of renow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ook every man his censer, and put fire in them, and laid incense thereon, and stood in the door of the tabernacle of the congregation with Moses and Aaro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ook every man his censer, and put fire in them, and laid incense thereon, and stood in the door of the tabernacle of the congregation with Moses and Aaro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Korah gathered all the congregation against them unto the door of the tabernacle of the congregation: and the glory of the LORD appeared unto all the congregatio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Korah gathered all the congregation against them unto the door of the tabernacle of the congregation: and the glory of the LORD appeared unto all the congregati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poke unto Moses and unto Aaron, say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eparate yourselves from among this congregation, that I may consume them in a momen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fell upon their faces, and said, O God, the God of the spirits of all flesh, shall one man sin, and will you be angry with all the congreg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fell upon their faces, and said, O God, the God of the spirits of all flesh, shall one man sin, and will you be angry with all the congrega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say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rose up before Moses, with certain of the children of Israel, two hundred and fifty princes of the assembly, famous in the congregation, men of renow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peak unto the congregation, saying, Get you up from about the tabernacle of Korah, Dathan, and Abira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peak unto the congregation, saying, Get you up from about the tabernacle of Korah, Dathan, and Abira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rose up and went unto Dathan and Abiram; and the elders of Israel followed hi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rose up and went unto Dathan and Abiram; and the elders of Israel followed hi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spoke unto the congregation, saying, Depart, I pray you, from the tents of these wicked men, and touch nothing of their's, lest all of you be consumed in all their sin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spoke unto the congregation, saying, Depart, I pray you, from the tents of these wicked men, and touch nothing of their's, lest all of you be consumed in all their sin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aid, Hereby all of you shall know that the LORD has sent me to do all these works; for I have not done them of mine own min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aid, Hereby all of you shall know that the LORD has sent me to do all these works; for I have not done them of mine own min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If these men die the common death of all men, or if they be visited after the visitation of all men; then the LORD has not sent m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If these men die the common death of all men, or if they be visited after the visitation of all men; then the LORD has not sent m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t came to pass, as he had made an end of speaking all these words, that the ground clave asunder that was under the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earth opened her mouth, and swallowed them up, and their houses, and all the men that appertained unto Korah, and all their good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earth opened her mouth, and swallowed them up, and their houses, and all the men that appertained unto Korah, and all their good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y, and all that appertained to them, went down alive into the pit, and the earth closed upon them: and they perished from among the congrega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y, and all that appertained to them, went down alive into the pit, and the earth closed upon them: and they perished from among the congregatio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ll Israel that were round about them fled at the cry of them: for they said, Lest the earth swallow us up also.]]></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ll Israel that were round about them fled at the cry of them: for they said, Lest the earth swallow us up also.]]></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out a fire from the LORD, and consumed the two hundred and fifty men that offered incens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out a fire from the LORD, and consumed the two hundred and fifty men that offered incens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LORD spoke unto Moses, say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Speak unto Eleazar the son of Aaron the priest, that he take up the censers out of the burning, and scatter you the fire yonder; for they are hallowe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Speak unto Eleazar the son of Aaron the priest, that he take up the censers out of the burning, and scatter you the fire yonder; for they are hallowe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Eleazar the priest took the brazen censers, wherewith they that were burnt had offered; and they were made broad plates for a covering of the alta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Eleazar the priest took the brazen censers, wherewith they that were burnt had offered; and they were made broad plates for a covering of the altar:]]></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ut on the next day all the congregation of the children of Israel murmured against Moses and against Aaron, saying, All of you have killed the people of the LORD.]]></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ut on the next day all the congregation of the children of Israel murmured against Moses and against Aaron, saying, All of you have killed the people of the LORD.]]></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came to pass, when the congregation was gathered against Moses and against Aaron, that they looked toward the tabernacle of the congregation: and, behold, the cloud covered it, and the glory of the LORD appear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Moses heard it, he fell upon his face:]]></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came to pass, when the congregation was gathered against Moses and against Aaron, that they looked toward the tabernacle of the congregation: and, behold, the cloud covered it, and the glory of the LORD appeare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Moses and Aaron came before the tabernacle of the congregation.]]></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LORD spoke unto Moses, saying,]]></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Get you up from among this congregation, that I may consume them as in a moment. And they fell upon their face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Get you up from among this congregation, that I may consume them as in a moment. And they fell upon their fac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aron took as Moses commanded, and ran into the midst of the congregation; and, behold, the plague was begun among the people: and he put on incense, and made an atonement for the people.]]></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aron took as Moses commanded, and ran into the midst of the congregation; and, behold, the plague was begun among the people: and he put on incense, and made an atonement for the peopl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அவன் கோராகையும் அவனுடைய எல்லாக் கூட்டத்தையும் நோக்கி: நாளைக்குக் கர்த்தர் தம்முடை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செத்தவர்களுக்கும் உயிரோடிருக்கிறவர்களுக்கும் நடுவே நின்றான்; அப்பொழுது வாதை நிறு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ராகின் காரியத்தினிமித்தம் செத்தவர்கள் தவிர, அந்த வாதையினால் செத்துப்போனவர்கள் பதினாலா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வாதை நிறுத்தப்பட்டது; அப்பொழுது ஆரோன் ஆசரிப்புக் கூடாரவாசலுக்கு மோசேயினிடத்தில் திரும்பி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ன் என்றும், தம்மண்டையிலே சேரத் தாம் கட்டளையிட்ட பரிசுத்தவான் இன்னான் என்றும் காண்பி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எவனைத் தெரிந்துகொள்வாரோ, அவனைத் தம்மிடத்தில் சேரக்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ஒன்று செய்யுங்கள்; கோராகே, கோராகின் கூட்டத்தார்களே, நீங்கள் எல்லாரும் தூபகல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ளைக்கு அவைகளில் அக்கினிபோட்டு, கர்த்தருடைய சந்நிதியில் தூபவர்க்கம் இடுங்கள்; அப்பொழுது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னைத் தெரிந்துகொள்வாரோ, அவன் பரிசுத்தவானாயிருப்பான்; லேவியின் புத்திரராகிய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ஞ்சிப்போகிறீ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னும் மோசே கோராகை நோக்கி: லேவியின் புத்திரரே, 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வாசஸ்தலத்தின் பணிவிடைகளைச் செய்யவும், சபையாரின் முன் நின்று அவர்கள் செய்யவேண்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லேவிக்குப் பிறந்த கோகாத்தின் குமாரனாகிய இத்சேயாரின் மகன் கோராகு என்பவன் ரூபன் வம்ச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ளைச் செய்யவும், உங்களைத் தம்மண்டையிலே சேரப்பண்ணும்படி இஸ்ரவேலின் தேவன் இஸ்ரவேல் சபையா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ப் பிரித்தெடுத்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 உன்னையும் உன்னோடேகூட லேவியின் புத்திரராகிய உன்னுடைய எல்லாச் சகோதரரையும் சேரப்பண்ணின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அற்பகாரியமோ? இப்பொழுது ஆசாரியப்பட்டத்தையும் தே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தற்காக நீயும் உன் கூட்டத்தார் அனைவரும் கர்த்தருக்கு விரோதமாகவே கூட்டங்கூடினீர்கள்; ஆரோ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க நீங்கள் முறுமுறுக்கிறதற்கு அவன் எம்மாத்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மோசே எலியாபின் குமாரராகிய தாத்தானையும் அபிராமையும் அழைத்தனுப்பினான். அவர்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ற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ந்த வனாந்தரத்தில் எங்களைக் கொன்றுபோடும்படி, பாலும் தேனும் ஓடுகிற தேசத்திலிருந்து எ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து அற்பகாரியமோ, எங்கள்மேல் துரைத்தனமும் பண்ணப்பார்க்கி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பின் குமாரராகிய தாத்தானையும் அபிராமையும் பேலேத்தின் குமாரனாகிய ஓனையும்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லும் நீ எங்களைப் பாலும் தேனும் ஓடுகிற தேசத்துக்குக் கொண்டுவந்ததும் இல்லை,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ல்களையும் திராட்சத்தோட்டங்களையும் சுதந்தரமாகக் கொடுத்ததும் இல்லை; இந்த மனிதருடைய கண்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ப்பார்க்கிறாயோ? நாங்கள் வருகிறதில்லை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மோசேக்குக் கடுங்கோபம் மூண்டது; அவன் கர்த்தரை நோக்கி: அவர்கள் செலுத்துங் காணிக்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கரியாதிருப்பீராக; நான் அவர்களிடத்தில் ஒரு கழுதையை முதலாய் எடுத்துக்கொள்ளவில்லை; அ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க்கும் யாதொரு பொல்லாப்பு செய்யவும் இ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பு மோசே கோராகை நோக்கி: நீயும் உன் கூட்டத்தார் யாவரும் நாளைக்குக் கர்த்த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ங்கள்; நீயும் அவர்களும் ஆரோனும் வந்தி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ல் ஒவ்வொருவரும் தங்கள் தங்கள் தூபகலசங்களை எடுத்து, அவைகளில் தூபவர்க்கத்தைப் போட்டு,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பகலசங்களாகிய இருநூற்று ஐம்பது தூபகலசங்களையும் கர்த்தருடைய சந்நிதியில் கொண்டு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ல் சபைக்குத் தலைவர்களும் சங்கத்துக்கு அழைக்கப்பட்டவர்களும் பிரபலமானவர்களு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 ஆரோனும் தன் தன் தூபகலசத்தைக் கொண்டுவா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டியே அவரவர் தங்கள் தங்கள் தூபகலசங்களை எடுத்து, அவைகளில் அக்கினியையும் தூபவர்க்க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 ஆசரிப்புக் கூடாரவாசலுக்கு முன்பாக வந்து நின்றார்கள்; மோசேயும் ஆரோனும் அங்கே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க்கு விரோதமாகக் கோராகு சபையையெல்லாம் ஆசரிப்புக் கூடரவாசலுக்கு முன்பாகக் கூடிவரு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ன்; அப்பொழுது கர்த்தருடைய மகிமை சபைக்கெல்லாம்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மோசேயோடும் ஆரோனோடு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ந்தச் சபையை விட்டுப் பிரிந்துபோங்கள்; ஒரு நிமிஷத்திலே அவர்களை அதமா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அவர்கள் முகங்குப்புறவிழுந்து: தேவனே, மாம்சமான யாவருடைய ஆவிகளுக்கும் தேவனே, ஒரு மனி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ம் செய்திருக்கச் சபையார் எல்லார்மேலும் கடுங்கோபங்கொள்வீ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று ஐம்பது பேர்களோடும்கூட மோசேக்குமுன்பாக எழு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கு தாத்தான் அபிராம் என்பவர்களுடைய வாசஸ்தலத்தை விட்டு விலகிப்போங்கள் என்று சபையாருக்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டனே மோசே எழுந்திருந்து, தாத்தான் அபிராம் என்பவர்களிடத்தில் போனான்; இஸ்ரவேலின் மூப்பரும் அவ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சென்று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ன் சபையாரை நோக்கி இந்தத் துஷ்டமனிதரின் சகல பாவங்களிலும் நீங்கள் வாரிக்கொள்ளப்படா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டாரங்களை விட்டு விலகி, அவர்களுக்கு உண்டானவைகளில் ஒன்றையும் தொடாதி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டியே அவர்கள் கோராகு தாத்தான் அபிராம் என்பவர்களுடைய வாசஸ்தலத்தை விட்டு வில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னும் அபிராமும் வெளியே வந்து, தங்கள் பெண்ஜாதிகள் பிள்ளைகள் குழந்தைகளோடும் தங்கள் கூடாரவா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மோசே: இந்தக் கிரியைகளையெல்லாம் செய்கிறதற்குக் கர்த்தர் என்னை அனுப்பினார்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க்கும் ஆரோனுக்கும் விரோதமாகக் கூட்டங்கூடி, அவர்களை நோக்கி: நீங்கள் மிஞ்சிப்போ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நான் என் மனதின்படியே செய்யவில்லை என்றும், நீங்கள் எதினாலே அறிவீர்களெ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சகல மனிதரும் சாகிறபடி இவர்கள் செத்து, சகல மனிதருக்கும் நேரிடுகிறதுபோல இவர்களுக்கும் நேரி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ன்னை அனுப்பவில்லை என்று அ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ர்த்தர் ஒரு புதிய காரியத்தை நேரிடச்செய்வதால், பூமி தன் வாயைத் திறந்து, இவர்கள் உயி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ளத்தில் இறங்கத்தக்கதாக இவர்களையும் இவர்களுக்கு உண்டான யாவையும் விழுங்கிப்போட்டதேயானால்,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 கர்த்தரை அவமதித்தார்கள் என்பதை அறிந்துகொள்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இந்த வார்த்தைகளையெல்லாம் சொல்லி முடித்தவுடனே, அவர்கள் நின்றிருந்த நிலம் பிள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மி தன் வாயைத் திறந்து, அவர்களையும் அவர்கள் வீடுகளையும், கோராகுக்குரிய எல்லா மனித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உண்டான சகல பொருள்களையும் விழுங்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 தங்களுக்கு உண்டானவை எல்லாவற்றோடும் உயிரோடே பாதாளத்தில் இறங்கினார்கள்; பூ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ர் எல்லாரும் பரிசுத்தமானவர்கள்; கர்த்தர் அவர்கள் நடுவில் இருக்கிறாரே; இப்படியி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கொண்டது; இப்படிச் சபையின் நடுவிலிருந்து அழிந்து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களைச் சுற்றிலும் இருந்த இஸ்ரவேலர் யாவரும் அவர்கள் கூக்குரலைக்கேட்டு, பூமி நம்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ப்போடும் என்று சொல்லி ஓ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க்கினி கர்த்தருடைய சந்நிதியிலிருந்து புறப்பட்டு, தூபங்காட்டின இருநூற்று ஐம்பது 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சி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ன்பு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க்கினிக்குள் அகப்பட்ட தூபகலசங்களை எடுத்து, அவைகளிலிருக்கிற அக்கினியை அப்பாலே கொட்டிப்போ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கிய ஆரோனின் குமாரன் எலெயாசாருக்குச் சொல்; அந்தத் தூபகலசங்கள் பரிசுத்த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ங்கள் ஆத்துமாக்களுக்கே கேடுண்டாக்கின அந்தப் பாவிகளின் தூபகலசங்களைப் பலிபீடத்தை மூ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ன தகடுகளாய் அடிக்கக்கடவர்கள்; அவர்கள் கர்த்தருடைய சந்நிதியில் அவைகளைக் கொண்டுவந்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பைக்கு மேலாக உங்களை ஏன் உயர்த்துகிறீ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பரிசுத்தமாயின; அவைகள் இஸ்ரவேல் புத்திரருக்கு ஒரு அடையாளமா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ப்படியே ஆசாரியனாகிய எலெயாசார் சுட்டெரிக்கப்பட்டவர்கள் கொண்டுவந்திருந்த வெண்கலத் தூபகல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ஆரோனின் புத்திரராய் இராத அந்நியன் ஒருவனும் கர்த்தருடைய சந்நிதியில் தூபங்காட்ட வரா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ப்போலும் அவன் கூட்டத்தாரைப்போலும் இராதபடிக்கும், இஸ்ரவேல் புத்திர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பகக்குறியாயிருக்கும்பொருட்டு, கர்த்தர் மோசேயைக்கொண்டு தனக்குச் சொன்னபடியே அவைகளைப் பலி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ம் தகடுகளாக அடி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நாளில் இஸ்ரவேல் புத்திரரின் சபையார் எல்லாரும் மோசேக்கும் ஆரோனுக்கும் விரோதமாக முறுமு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கர்த்தரின் ஜனங்களைக் கொன்றுபோட்டீ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சபையார் மோசேக்கும் ஆரோனுக்கும் விரோதமாகக் கூடி ஆசரிப்புக் கூடாரத்துக்கு நேரே பார்க்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சே அதைக் கேட்டபோது, முகங்குப்புற விழு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 அதை மூடினது, கர்த்தரின் மகிமை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சேயும் ஆரோனும் ஆசரிப்புக் கூடாரத்துக்கு முன்பாக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ந்தச் சபையாரை விட்டு விலகிப்போங்கள்; ஒரு நிமிஷத்தில் அவர்களை அதமாக்குவேன் என்றா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ங்குப்புற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மோசே ஆரோனை நோக்கி: நீ தூபகலசத்தை எடுத்து, பலிபீடத்திலிருக்கிற அக்கினியை அதில் போட்டு, அ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வர்க்கம் இட்டு, சீக்கிரமாய்ச் சபையினிடத்தில் போய், அவர்களுக்காகப் பாவநிவிர்த்தி செ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ருந்து கடுங்கோபம் புறப்பட்டது, வாதை தொடங்கிற்று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மோசே சொன்னபடி ஆரோன் அதை எடுத்துக்கொண்டு சபையின் நடுவில் ஓடினான்; ஜனங்களுக்குள்ளே 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யிருந்தது; அவன் தூபவர்க்கம் போட்டு, ஜனங்களுக்காகப் பாவநிவிர்த்தி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2026-09-16T23:21:45Z</dcterms:created>
  <dcterms:modified xsi:type="dcterms:W3CDTF">2026-09-16T23:21:45Z</dcterms:modified>
  <dc:title>எண்ணாகமம்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