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presProps" Target="presProps.xml"/>
  <Relationship Id="rId89" Type="http://schemas.openxmlformats.org/officeDocument/2006/relationships/viewProps" Target="viewProps.xml"/>
  <Relationship Id="rId9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ெஸ்ரயேலில் கோபுரத்தின்மேல் நிற்கிற ஜாமக்காரன், யெகூவின் கூட்டம் வருகிறதைக் கண்டு: ஒரு கூட்டத்தைக் காண்கிறேன் என்றான். அப்பொழுது யோராம்: நீ ஒரு குதிரைவீரனைக் கூப்பிட்டு, அவர்களுக்கு எதிராக அனுப்பிச் சமாதானமா என்று கேட்கச்சொல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ெஸ்ரயேலில் கோபுரத்தின்மேல் நிற்கிற ஜாமக்காரன், யெகூவின் கூட்டம் வருகிறதைக் கண்டு: ஒரு கூட்டத்தைக் காண்கிறேன் என்றான். அப்பொழுது யோராம்: நீ ஒரு குதிரைவீரனைக் கூப்பிட்டு, அவர்களுக்கு எதிராக அனுப்பிச் சமாதானமா என்று கேட்கச்சொல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ெஸ்ரயேலில் கோபுரத்தின்மேல் நிற்கிற ஜாமக்காரன், யெகூவின் கூட்டம் வருகிறதைக் கண்டு: ஒரு கூட்டத்தைக் காண்கிறேன் என்றான். அப்பொழுது யோராம்: நீ ஒரு குதிரைவீரனைக் கூப்பிட்டு, அவர்களுக்கு எதிராக அனுப்பிச் சமாதானமா என்று கேட்கச்சொல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ுதிரைவீரன்: அவனுக்கு எதிர்கொண்டுபோய், சமாதானமா என்று ராஜா கேட்கச்சொன்னார் என்றான். அதற்கு யெகூ: சமாதானத்தைப் பற்றி உனக்கு என்ன? என் பிறகே திரும்பிவா என்றான். அப்பொழுது ஜாமக்காரன்: அனுப்பப்பட்டவன் அவர்கள் இருக்கும் இடமட்டும் போனபோதிலும் திரும்பிவரவில்லை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ுதிரைவீரன்: அவனுக்கு எதிர்கொண்டுபோய், சமாதானமா என்று ராஜா கேட்கச்சொன்னார் என்றான். அதற்கு யெகூ: சமாதானத்தைப் பற்றி உனக்கு என்ன? என் பிறகே திரும்பிவா என்றான். அப்பொழுது ஜாமக்காரன்: அனுப்பப்பட்டவன் அவர்கள் இருக்கும் இடமட்டும் போனபோதிலும் திரும்பிவரவில்லை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ுதிரைவீரன்: அவனுக்கு எதிர்கொண்டுபோய், சமாதானமா என்று ராஜா கேட்கச்சொன்னார் என்றான். அதற்கு யெகூ: சமாதானத்தைப் பற்றி உனக்கு என்ன? என் பிறகே திரும்பிவா என்றான். அப்பொழுது ஜாமக்காரன்: அனுப்பப்பட்டவன் அவர்கள் இருக்கும் இடமட்டும் போனபோதிலும் திரும்பிவரவில்லை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வேறொரு குதிரைவீரனை அனுப்பினான், அவன் அவர்களிடத்தில் போய்: சமாதானமா என்று ராஜா கேட்கச்சொன்னார் என்றான். அதற்கு யெகூ சமாதானத்தைப்பற்றி உனக்கு என்ன? என் பிறகே திரும்பிவா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வேறொரு குதிரைவீரனை அனுப்பினான், அவன் அவர்களிடத்தில் போய்: சமாதானமா என்று ராஜா கேட்கச்சொன்னார் என்றான். அதற்கு யெகூ சமாதானத்தைப்பற்றி உனக்கு என்ன? என் பிறகே திரும்பிவா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வேறொரு குதிரைவீரனை அனுப்பினான், அவன் அவர்களிடத்தில் போய்: சமாதானமா என்று ராஜா கேட்கச்சொன்னார் என்றான். அதற்கு யெகூ சமாதானத்தைப்பற்றி உனக்கு என்ன? என் பிறகே திரும்பிவா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ஜாமக்காரன்: அவன் அவர்கள் இருக்கும் இடமட்டும் போனபோதிலும் திரும்பிவரவில்லை என்றும், ஓட்டுகிறது நிம்சியின் குமாரனாகிய யெகூ ஓட்டுகிறது; போல இருக்கிறது; அதிவேகமாய் ஓட்டுகிறான் என்றும் சொன்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ஜாமக்காரன்: அவன் அவர்கள் இருக்கும் இடமட்டும் போனபோதிலும் திரும்பிவரவில்லை என்றும், ஓட்டுகிறது நிம்சியின் குமாரனாகிய யெகூ ஓட்டுகிறது; போல இருக்கிறது; அதிவேகமாய் ஓட்டுகிறான் என்றும் சொன்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ோராம்: இரதத்தை ஆயத்தப்படுத்து என்றான்; அவனுடைய இரத்ததை ஆயத்தப்படுத்தினபோது, இஸ்ரவேலின் ராஜாவாகிய யோராமும், யூதாவின் ராஜாவாகிய அகசியாவும் அவனவன் தன் தன் இரதத்தில் ஏறி யெகூவுக்கு நேராகப் புறப்பட்டு, யெஸ்ரயேலியனாகிய நாபோத்தின் நிலத்திலே அவனுக்கு எதிர்ப்ப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ோராம்: இரதத்தை ஆயத்தப்படுத்து என்றான்; அவனுடைய இரத்ததை ஆயத்தப்படுத்தினபோது, இஸ்ரவேலின் ராஜாவாகிய யோராமும், யூதாவின் ராஜாவாகிய அகசியாவும் அவனவன் தன் தன் இரதத்தில் ஏறி யெகூவுக்கு நேராகப் புறப்பட்டு, யெஸ்ரயேலியனாகிய நாபோத்தின் நிலத்திலே அவனுக்கு எதிர்ப்ப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ோராம்: இரதத்தை ஆயத்தப்படுத்து என்றான்; அவனுடைய இரத்ததை ஆயத்தப்படுத்தினபோது, இஸ்ரவேலின் ராஜாவாகிய யோராமும், யூதாவின் ராஜாவாகிய அகசியாவும் அவனவன் தன் தன் இரதத்தில் ஏறி யெகூவுக்கு நேராகப் புறப்பட்டு, யெஸ்ரயேலியனாகிய நாபோத்தின் நிலத்திலே அவனுக்கு எதிர்ப்ப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ராம் யெகூவைக் கண்டவுடனே: யெகூவே, சமாதானமா என்றான். அதற்கு யெகூ: உன் தாயாகிய யேசபேலின் வேசித்தனங்களும் அவளுடைய பில்லி சூனியங்களும், இத்தனை ஏராளமாயிருக்கையில் சமாதானம் ஏது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ராம் யெகூவைக் கண்டவுடனே: யெகூவே, சமாதானமா என்றான். அதற்கு யெகூ: உன் தாயாகிய யேசபேலின் வேசித்தனங்களும் அவளுடைய பில்லி சூனியங்களும், இத்தனை ஏராளமாயிருக்கையில் சமாதானம் ஏது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யோராம் தன் இரதத்தைத் திருப்பிக்கொண்டு ஓடிப்போய், அகசியாவை நோக்கி: அகசியாவே, இது சதி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ெகூ தன் கையால் வில்லை நாணேற்றி, அம்பு யோராமுடைய நெஞ்சில் உருவிப் புறப்படத்தக்கதாய், அவனை அவன் புயங்களின் நடுவே எய்தான்; அதினால் அவன் தன் இரதத்திலே சுருண்டு விழு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ெகூ தன் கையால் வில்லை நாணேற்றி, அம்பு யோராமுடைய நெஞ்சில் உருவிப் புறப்படத்தக்கதாய், அவனை அவன் புயங்களின் நடுவே எய்தான்; அதினால் அவன் தன் இரதத்திலே சுருண்டு விழு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ெகூ, தன் சேனாபதியாகிய பித்காரை நோக்கி: அவனை எடுத்து, யெஸ்ரயேலியனாகிய நாபோத்தின் வயல்நிலத்தில் எறிந்து போடு; நானும் நீயும் ஒரு சோடாய் அவன் தகப்பனாகிய ஆகாபின் பிறகே குதிரை ஏறி வருகிறபோது, கர்த்தர் இந்த ஆக்கினையை அவன்மேல் சுமத்தினார் என்பதை நினைத்துக்கொ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ெகூ, தன் சேனாபதியாகிய பித்காரை நோக்கி: அவனை எடுத்து, யெஸ்ரயேலியனாகிய நாபோத்தின் வயல்நிலத்தில் எறிந்து போடு; நானும் நீயும் ஒரு சோடாய் அவன் தகப்பனாகிய ஆகாபின் பிறகே குதிரை ஏறி வருகிறபோது, கர்த்தர் இந்த ஆக்கினையை அவன்மேல் சுமத்தினார் என்பதை நினைத்துக்கொ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ேற்று நாபோத்தின் இரத்தத்தையும், அவன் குமாரரின் இரத்தத்தையும் கண்டேன் அல்லவா என்றும், இந்த நிலத்தில்; உனக்கு நீதியைச் சரிக்கட்டுவேன் என்றும் அப்பொழுது கர்த்தர் சொன்னாரே; இப்போதும் அவனை எடுத்து, கர்த்தருடைய வார்த்தையின்படியே இந்த நிலத்தில் எறிந்துபோடு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ேற்று நாபோத்தின் இரத்தத்தையும், அவன் குமாரரின் இரத்தத்தையும் கண்டேன் அல்லவா என்றும், இந்த நிலத்தில்; உனக்கு நீதியைச் சரிக்கட்டுவேன் என்றும் அப்பொழுது கர்த்தர் சொன்னாரே; இப்போதும் அவனை எடுத்து, கர்த்தருடைய வார்த்தையின்படியே இந்த நிலத்தில் எறிந்துபோடு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ேற்று நாபோத்தின் இரத்தத்தையும், அவன் குமாரரின் இரத்தத்தையும் கண்டேன் அல்லவா என்றும், இந்த நிலத்தில்; உனக்கு நீதியைச் சரிக்கட்டுவேன் என்றும் அப்பொழுது கர்த்தர் சொன்னாரே; இப்போதும் அவனை எடுத்து, கர்த்தருடைய வார்த்தையின்படியே இந்த நிலத்தில் எறிந்துபோடு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ேற்று நாபோத்தின் இரத்தத்தையும், அவன் குமாரரின் இரத்தத்தையும் கண்டேன் அல்லவா என்றும், இந்த நிலத்தில்; உனக்கு நீதியைச் சரிக்கட்டுவேன் என்றும் அப்பொழுது கர்த்தர் சொன்னாரே; இப்போதும் அவனை எடுத்து, கர்த்தருடைய வார்த்தையின்படியே இந்த நிலத்தில் எறிந்துபோடு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ை யூதாவின் ராஜாவாகிய அகசியா கண்டு, தோட்டத்தின் வீட்டுவழியாய் ஓடிப்போனான்; யெகூ அவனைப் பின் தொடர்ந்து: அவனையும் இரதத்திலே வெட்டிப்போடுங்கள் என்றான்; அவர்கள் இப்லேயாம் கிட்ட இருக்கிற கூர்மலையின் மேல் ஏறுகிற வழியிலே அப்படிச் செய்தார்கள்; அவன் மெகிதோவுக்கு ஓடிப்போய் அங்கே செத்துப் போ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ை யூதாவின் ராஜாவாகிய அகசியா கண்டு, தோட்டத்தின் வீட்டுவழியாய் ஓடிப்போனான்; யெகூ அவனைப் பின் தொடர்ந்து: அவனையும் இரதத்திலே வெட்டிப்போடுங்கள் என்றான்; அவர்கள் இப்லேயாம் கிட்ட இருக்கிற கூர்மலையின் மேல் ஏறுகிற வழியிலே அப்படிச் செய்தார்கள்; அவன் மெகிதோவுக்கு ஓடிப்போய் அங்கே செத்துப் போ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ை யூதாவின் ராஜாவாகிய அகசியா கண்டு, தோட்டத்தின் வீட்டுவழியாய் ஓடிப்போனான்; யெகூ அவனைப் பின் தொடர்ந்து: அவனையும் இரதத்திலே வெட்டிப்போடுங்கள் என்றான்; அவர்கள் இப்லேயாம் கிட்ட இருக்கிற கூர்மலையின் மேல் ஏறுகிற வழியிலே அப்படிச் செய்தார்கள்; அவன் மெகிதோவுக்கு ஓடிப்போய் அங்கே செத்துப் போ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ுடைய ஊழியக்காரர் அவனை இரதத்தின்மேல் எருசலேமுக்குக் கொண்டுபோய், அவனைத் தாவீதின் நகரத்தில் அவன் பிதாக்களோடு அவனுடைய கல்லறையிலே அடக்கம்பண்ண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ுடைய ஊழியக்காரர் அவனை இரதத்தின்மேல் எருசலேமுக்குக் கொண்டுபோய், அவனைத் தாவீதின் நகரத்தில் அவன் பிதாக்களோடு அவனுடைய கல்லறையிலே அடக்கம்பண்ண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அகசியா, ஆகாபுடைய குமாரனாகிய யோராமின் பதினோராம் வருஷத்தில் யூதாவின்மேல் ராஜாவா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ெகூ யெஸ்ரயேலுக்கு வந்தான்; அதை யேசபேல் கேட்டபோது, தன் கண்களுக்கு மையிட்டு, தன் தலையைச் சிங்காரித்துக்கொண்டு, ஜன்னல்வழியாய் எட்டிப்பார்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ெகூ யெஸ்ரயேலுக்கு வந்தான்; அதை யேசபேல் கேட்டபோது, தன் கண்களுக்கு மையிட்டு, தன் தலையைச் சிங்காரித்துக்கொண்டு, ஜன்னல்வழியாய் எட்டிப்பார்த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ெகூ ஒலிமுகவாசலில் வந்தபோது, அவள்: தன் ஆண்டவனைக் கொன்ற சிம்ரி ேமம் அடைந்தானா என்ற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ன் தன் முகத்தை அந்த ஜன்னலுக்கு நேராக ஏறெடுத்து: என் பட்சத்தில் இருக்கிறது யார்? யார்? என்று கேட்டதற்கு, இரண்டு மூன்று பிரதானிகள் அவனை எட்டிப்பார்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ன் தன் முகத்தை அந்த ஜன்னலுக்கு நேராக ஏறெடுத்து: என் பட்சத்தில் இருக்கிறது யார்? யார்? என்று கேட்டதற்கு, இரண்டு மூன்று பிரதானிகள் அவனை எட்டிப்பார்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அவன்: அவளைக் கீழே தள்ளுங்கள் என்றான்; அப்படியே அவளைக் கீழே தள்ளினதினால், அவளுடைய இரத்தம் சுவரிலும் குதிரைகளிலும் தெறித்தது; அவன் அவளை மிதித்துக் கொண்ட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அவன்: அவளைக் கீழே தள்ளுங்கள் என்றான்; அப்படியே அவளைக் கீழே தள்ளினதினால், அவளுடைய இரத்தம் சுவரிலும் குதிரைகளிலும் தெறித்தது; அவன் அவளை மிதித்துக் கொண்ட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ள்ளேபோய், புசித்துக் குடித்தபின்பு: நீங்கள் போய் சபிக்கப்பட்ட அந்த ஸ்திரீயைப் பார்த்து, அவளை அடக்கம்பண்ணுங்கள்; அவள் ஒரு ராஜகுமாரத்தி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ள்ளேபோய், புசித்துக் குடித்தபின்பு: நீங்கள் போய் சபிக்கப்பட்ட அந்த ஸ்திரீயைப் பார்த்து, அவளை அடக்கம்பண்ணுங்கள்; அவள் ஒரு ராஜகுமாரத்தி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அவளை அடக்கம்பண்ணப் போகிறபோது, அவளுடைய தலையோட்டையும் கால்களையும் உள்ளங்கைகளையுமே அல்லாமல் வேறொன்றையும் காணவ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அவளை அடக்கம்பண்ணப் போகிறபோது, அவளுடைய தலையோட்டையும் கால்களையும் உள்ளங்கைகளையுமே அல்லாமல் வேறொன்றையும் காணவ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அவர்கள் திரும்பவந்து அவனுக்கு அறிவித்தார்கள்; அப்பொழுது அவன்: இது கர்த்தர் திஸ்பியனாகிய எலியா என்னும் தம்முடைய ஊழியக்காரனைக் கொண்டு சொன்ன வார்த்தை; யெஸ்ரயேலின் நிலத்திலே நாய்கள் யேசபேலின் மாம்சத்தைத் தின்னும் என்ற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அவர்கள் திரும்பவந்து அவனுக்கு அறிவித்தார்கள்; அப்பொழுது அவன்: இது கர்த்தர் திஸ்பியனாகிய எலியா என்னும் தம்முடைய ஊழியக்காரனைக் கொண்டு சொன்ன வார்த்தை; யெஸ்ரயேலின் நிலத்திலே நாய்கள் யேசபேலின் மாம்சத்தைத் தின்னும் என்ற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ன்னது யேசபேலென்று சொல்லக் கூடாதபடிக்கு, யேசபேலின் பிரேதம் யெஸ்ரயேலின் நிலத்திலே வயல்வெளியின்மேல் போடும் எருவைப்போல் ஆகும் என்றும் சொன்னாரே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ன்னது யேசபேலென்று சொல்லக் கூடாதபடிக்கு, யேசபேலின் பிரேதம் யெஸ்ரயேலின் நிலத்திலே வயல்வெளியின்மேல் போடும் எருவைப்போல் ஆகும் என்றும் சொன்னாரே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ன்னது யேசபேலென்று சொல்லக் கூடாதபடிக்கு, யேசபேலின் பிரேதம் யெஸ்ரயேலின் நிலத்திலே வயல்வெளியின்மேல் போடும் எருவைப்போல் ஆகும் என்றும் சொன்னாரே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ீர்க்கதரிசியாகிய எலிசா தீர்க்கதரிசிகளின் புத்திரரில் ஒருவனை அழைத்து: நீ இடைக்கட்டிக் கொண்டு, இந்தத் தைலக்குப்பியை உன் கையில் எடுத்துக்கொண்டு, கீலேயாத்திலுள்ள ராமோத்திற்குப் போ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ீர்க்கதரிசியாகிய எலிசா தீர்க்கதரிசிகளின் புத்திரரில் ஒருவனை அழைத்து: நீ இடைக்கட்டிக் கொண்டு, இந்தத் தைலக்குப்பியை உன் கையில் எடுத்துக்கொண்டு, கீலேயாத்திலுள்ள ராமோத்திற்குப் போ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ங்கே சேர்ந்தபோது, நிம்சியின் மகனான யோசபாத்தின் குமாரன் யெகூ எங்கே இருக்கிறான் என்று பார்த்து, அங்கே உட்பிரவேசித்து, அவனைத் தன் சகோதரரின் நடுவிலிருந்து எழுந்திருக்கப்பண்ணி, அவனை உள்ளான ஒரு அறையிலே அழைத்துக்கொண்டுபோய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ங்கே சேர்ந்தபோது, நிம்சியின் மகனான யோசபாத்தின் குமாரன் யெகூ எங்கே இருக்கிறான் என்று பார்த்து, அங்கே உட்பிரவேசித்து, அவனைத் தன் சகோதரரின் நடுவிலிருந்து எழுந்திருக்கப்பண்ணி, அவனை உள்ளான ஒரு அறையிலே அழைத்துக்கொண்டுபோய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ைலக்குப்பியை எடுத்து, அவன் தலையின்மேல் வார்த்து: உன்னை இஸ்ரவேலின்மேல் ராஜாவாக அபிஷேகம்பண்ணினேன் என்று கர்த்தர் சொல்லுகிறார் என்று சொல்லி, கதவைத் திறந்து தாமதியாமல் ஓடிப்போ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ைலக்குப்பியை எடுத்து, அவன் தலையின்மேல் வார்த்து: உன்னை இஸ்ரவேலின்மேல் ராஜாவாக அபிஷேகம்பண்ணினேன் என்று கர்த்தர் சொல்லுகிறார் என்று சொல்லி, கதவைத் திறந்து தாமதியாமல் ஓடிப்போ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தீர்க்கதரிசியின் ஊழியக்காரனாகிய அந்த வாலிபன் கீலேயாத்திலுள்ள ராமோத்திற்குப் போ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உட்பிரவேசித்தபோது, சேனாபதிகள் அங்கே உட்கார்ந்திருந்தார்கள்; அப்பொழுது அவன்: சேனாபதியே, உமக்குச் சொல்லவேண்டிய ஒரு வார்த்தை உண்டு என்றான். அதற்கு யெகூ: எங்களெல்லாருக்குள்ளும் யாருக்கு என்று கேட்டதற்கு, அவன், சேனாபதியாகிய உமக்குத்தான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உட்பிரவேசித்தபோது, சேனாபதிகள் அங்கே உட்கார்ந்திருந்தார்கள்; அப்பொழுது அவன்: சேனாபதியே, உமக்குச் சொல்லவேண்டிய ஒரு வார்த்தை உண்டு என்றான். அதற்கு யெகூ: எங்களெல்லாருக்குள்ளும் யாருக்கு என்று கேட்டதற்கு, அவன், சேனாபதியாகிய உமக்குத்தான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உட்பிரவேசித்தபோது, சேனாபதிகள் அங்கே உட்கார்ந்திருந்தார்கள்; அப்பொழுது அவன்: சேனாபதியே, உமக்குச் சொல்லவேண்டிய ஒரு வார்த்தை உண்டு என்றான். அதற்கு யெகூ: எங்களெல்லாருக்குள்ளும் யாருக்கு என்று கேட்டதற்கு, அவன், சேனாபதியாகிய உமக்குத்தான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ழுந்து, அறைவீட்டிற்குள் பிரவேசித்தான்; அவன் அந்தத் தைலத்தை அவன் தலையின்மேல் வார்த்து, அவனை நோக்கி: இஸ்ரவேலின் தேவனாகிய கர்த்தர் சொல்லுகிறது என்னவென்றால், உன்னைக் கர்த்தருடைய ஜனமாகிய இஸ்ரவேலின்மேல் ராஜாவாக அபிஷேகம்பண்ணின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ழுந்து, அறைவீட்டிற்குள் பிரவேசித்தான்; அவன் அந்தத் தைலத்தை அவன் தலையின்மேல் வார்த்து, அவனை நோக்கி: இஸ்ரவேலின் தேவனாகிய கர்த்தர் சொல்லுகிறது என்னவென்றால், உன்னைக் கர்த்தருடைய ஜனமாகிய இஸ்ரவேலின்மேல் ராஜாவாக அபிஷேகம்பண்ணின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ழுந்து, அறைவீட்டிற்குள் பிரவேசித்தான்; அவன் அந்தத் தைலத்தை அவன் தலையின்மேல் வார்த்து, அவனை நோக்கி: இஸ்ரவேலின் தேவனாகிய கர்த்தர் சொல்லுகிறது என்னவென்றால், உன்னைக் கர்த்தருடைய ஜனமாகிய இஸ்ரவேலின்மேல் ராஜாவாக அபிஷேகம்பண்ணின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ஊழியக்காரராகிய தீர்க்கதரிசிகளின் இரத்தப்பழியையும், கர்த்தருடைய சகல ஊழியக்காரரின் இரத்தப் பழியையும், யேசபேலின் கையிலே வாங்கும்படிக்கு நீ உன் ஆண்டவனாகிய ஆகாபின் குடும்பத்தை அழித்துவிடக்கடவாய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ஊழியக்காரராகிய தீர்க்கதரிசிகளின் இரத்தப்பழியையும், கர்த்தருடைய சகல ஊழியக்காரரின் இரத்தப் பழியையும், யேசபேலின் கையிலே வாங்கும்படிக்கு நீ உன் ஆண்டவனாகிய ஆகாபின் குடும்பத்தை அழித்துவிடக்கடவாய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ாபின் குடும்பமெல்லாம் அழியும் படிக்கு, நான் ஆகாபுக்குச் சுவரில் நீர் விடும் ஒரு நாய் முதலாய் இராதபடிக்கு, இஸ்ரவேலிலே அவனுடையவர்களில் அடைப்பட்டவனையும் விடுபட்டவனையும் கருவறுத்து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ாபின் குடும்பமெல்லாம் அழியும் படிக்கு, நான் ஆகாபுக்குச் சுவரில் நீர் விடும் ஒரு நாய் முதலாய் இராதபடிக்கு, இஸ்ரவேலிலே அவனுடையவர்களில் அடைப்பட்டவனையும் விடுபட்டவனையும் கருவறுத்து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ாபின் குடும்பத்தை நேபாத்தின் குமாரனாகிய யெரொபெயாமின் குடும்பத்துக்கும், அகியாவின் குமாரனாகிய பாஷாவின் குடும்பத்துக்கு சரியாக்குவே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ாபின் குடும்பத்தை நேபாத்தின் குமாரனாகிய யெரொபெயாமின் குடும்பத்துக்கும், அகியாவின் குமாரனாகிய பாஷாவின் குடும்பத்துக்கு சரியாக்குவே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ேசபேலை யெஸ்ரயேலின் நிலத்திலே நாய்கள் தின்றுவிடும்; அவளை அடக்கம்பண்ணுகிறவன் இல்லையென்கிறார் என்று சொல்லி, கதவைத் திறந்து ஓடிப் போன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ேசபேலை யெஸ்ரயேலின் நிலத்திலே நாய்கள் தின்றுவிடும்; அவளை அடக்கம்பண்ணுகிறவன் இல்லையென்கிறார் என்று சொல்லி, கதவைத் திறந்து ஓடிப் போன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கூ தன் ஆண்டவனுடைய ஊழியக்காரரிடத்துக்குத் திரும்பிவந்தபோது, அவர்கள் அவனை நோக்கி: சுகசெய்தியா? அந்தப் பயித்தியக்காரன் உன்னிடத்தில் வந்தது என்ன என்று கேட்டார்கள். அதற்கு அவன்: அந்த மனுஷனையும், அவன் சொன்ன காரியத்தையும் நீங்கள் அறிவீர்கள்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கூ தன் ஆண்டவனுடைய ஊழியக்காரரிடத்துக்குத் திரும்பிவந்தபோது, அவர்கள் அவனை நோக்கி: சுகசெய்தியா? அந்தப் பயித்தியக்காரன் உன்னிடத்தில் வந்தது என்ன என்று கேட்டார்கள். அதற்கு அவன்: அந்த மனுஷனையும், அவன் சொன்ன காரியத்தையும் நீங்கள் அறிவீர்கள்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கூ தன் ஆண்டவனுடைய ஊழியக்காரரிடத்துக்குத் திரும்பிவந்தபோது, அவர்கள் அவனை நோக்கி: சுகசெய்தியா? அந்தப் பயித்தியக்காரன் உன்னிடத்தில் வந்தது என்ன என்று கேட்டார்கள். அதற்கு அவன்: அந்த மனுஷனையும், அவன் சொன்ன காரியத்தையும் நீங்கள் அறிவீர்கள்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: அது பொய், அதை எங்களுக்குச் சொல்லும் என்றார்கள். அப்பொழுது அவன்: நான் உன்னை இஸ்ரவேலின்மேல் ராஜாவாக அபிஷேகம் பண்ணினேன் என்று கர்த்தர் உரைக்கிறார் என்று இன்ன இன்ன பிரகாரமாக என்னிடத்தில் சொன்னான் என்ற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: அது பொய், அதை எங்களுக்குச் சொல்லும் என்றார்கள். அப்பொழுது அவன்: நான் உன்னை இஸ்ரவேலின்மேல் ராஜாவாக அபிஷேகம் பண்ணினேன் என்று கர்த்தர் உரைக்கிறார் என்று இன்ன இன்ன பிரகாரமாக என்னிடத்தில் சொன்னான்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: அது பொய், அதை எங்களுக்குச் சொல்லும் என்றார்கள். அப்பொழுது அவன்: நான் உன்னை இஸ்ரவேலின்மேல் ராஜாவாக அபிஷேகம் பண்ணினேன் என்று கர்த்தர் உரைக்கிறார் என்று இன்ன இன்ன பிரகாரமாக என்னிடத்தில் சொன்னான் என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கள் தீவிரமாய் அவரவர் தங்கள் வஸ்திரத்தைப் படிகளின் உயரத்தில் அவன் கீழே விரித்து, எக்காளம் ஊதி: யெகூ ராஜாவானான் என்ற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கள் தீவிரமாய் அவரவர் தங்கள் வஸ்திரத்தைப் படிகளின் உயரத்தில் அவன் கீழே விரித்து, எக்காளம் ஊதி: யெகூ ராஜாவானான் என்ற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நிம்சியின் மகனாகிய யோசபாத்தின் குமாரன் யெகூ என்பவன் யோராமுக்கு விரோதமாய்க் கட்டுப்பாடு பண்ணினான்; யோராமோ இஸ்ரவேலர் எல்லாரோடுங்கூட கீலேயாத்திலுள்ள ராமோத்திலே சீரியாவின் ராஜாவாகிய ஆசகேலினிமித்தம் காவல் வைத்து வைத்த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நிம்சியின் மகனாகிய யோசபாத்தின் குமாரன் யெகூ என்பவன் யோராமுக்கு விரோதமாய்க் கட்டுப்பாடு பண்ணினான்; யோராமோ இஸ்ரவேலர் எல்லாரோடுங்கூட கீலேயாத்திலுள்ள ராமோத்திலே சீரியாவின் ராஜாவாகிய ஆசகேலினிமித்தம் காவல் வைத்து வைத்த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நிம்சியின் மகனாகிய யோசபாத்தின் குமாரன் யெகூ என்பவன் யோராமுக்கு விரோதமாய்க் கட்டுப்பாடு பண்ணினான்; யோராமோ இஸ்ரவேலர் எல்லாரோடுங்கூட கீலேயாத்திலுள்ள ராமோத்திலே சீரியாவின் ராஜாவாகிய ஆசகேலினிமித்தம் காவல் வைத்து வைத்த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சீரியாவின் ராஜாவாகிய ஆசகேலோடே பண்ணின யுத்தத்திலே, சீரியர் தன்னை வெட்டின காயங்களை யெஸ்ரயேலிலே ஆற்றிக்கொள்ளுகிறதற்கு, ராஜாவாகிய யோராம் திரும்பிப் போயிருந்தான். யெகூ என்பவன்: இது; உங்களுக்குச் சம்மதியாயிருந்தால் யெஸ்ரயேலில் இதை அறிவிக்கிறதற்கு ஒருவரும் பட்டணத்திலிருந்து தப்பிப் போகும்படி விடாதிருங்கள் என்ற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சீரியாவின் ராஜாவாகிய ஆசகேலோடே பண்ணின யுத்தத்திலே, சீரியர் தன்னை வெட்டின காயங்களை யெஸ்ரயேலிலே ஆற்றிக்கொள்ளுகிறதற்கு, ராஜாவாகிய யோராம் திரும்பிப் போயிருந்தான். யெகூ என்பவன்: இது; உங்களுக்குச் சம்மதியாயிருந்தால் யெஸ்ரயேலில் இதை அறிவிக்கிறதற்கு ஒருவரும் பட்டணத்திலிருந்து தப்பிப் போகும்படி விடாதிருங்கள் என்ற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சீரியாவின் ராஜாவாகிய ஆசகேலோடே பண்ணின யுத்தத்திலே, சீரியர் தன்னை வெட்டின காயங்களை யெஸ்ரயேலிலே ஆற்றிக்கொள்ளுகிறதற்கு, ராஜாவாகிய யோராம் திரும்பிப் போயிருந்தான். யெகூ என்பவன்: இது; உங்களுக்குச் சம்மதியாயிருந்தால் யெஸ்ரயேலில் இதை அறிவிக்கிறதற்கு ஒருவரும் பட்டணத்திலிருந்து தப்பிப் போகும்படி விடாதிருங்கள் என்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யெகூ இரதத்தின்மேல் ஏறி, யெஸ்ரயேலுக்கு நேராகப் போனான், யோராம் அங்கே வியாதியாய்க் கிடந்தான்; யோராமைப்பார்க்க, யூதாவின் ராஜாவாகிய அகசியாவும் அங்கே வந்திருந்த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யெகூ இரதத்தின்மேல் ஏறி, யெஸ்ரயேலுக்கு நேராகப் போனான், யோராம் அங்கே வியாதியாய்க் கிடந்தான்; யோராமைப்பார்க்க, யூதாவின் ராஜாவாகிய அகசியாவும் அங்கே வந்த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ിസ്രെയേലിലെ ഗോപുരമുകളിൽ ഒരു കാവൽക്കാരൻ നിന്നിരുന്നു; അവൻ യേവഹൂവിന്റെ കൂട്ടം വരുന്നതു കണ്ടിട്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ഒരു കൂട്ടത്തെ കാണുന്നു എന്നു പറഞ്ഞു. അപ്പോൾ യോരാം: നീ ഒരു കുതിരച്ചേവകനെ വിളിച്ചു അവരുടെ നേ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ക്കേണം; അവൻ ചെന്നു: സമാധാനമോ എന്നു ചോദിക്കട്ടെ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ങ്ങനെ ഒരുത്തൻ കുതിരപ്പുറത്തു കയറി അവനെ എതിരേറ്റു ചെന്നു: സമാധാനമോ എന്നു രാജാവു ചോദിക്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 സമാധാനം കൊണ്ടു നിനക്കു എന്തു കാര്യം? തിരിഞ്ഞു എന്റെ പുറകിൽ വരിക എന്നു യേഹ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ോൾ കാവൽക്കാരൻ: ദൂതൻ അവരുടെ അടുക്കലോളം ചെന്നിട്ടും മടങ്ങിവരുന്നില്ല എന്നു 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ൻ മറ്റൊരുത്തനെ കുതിരപ്പുറത്തു അയച്ചു; അവനും അവരുടെ അടുക്കൽ ചെന്നു: സമാധാനമോ എന്നു രാജ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ോദിക്കുന്നു എന്നു പറഞ്ഞു. സമാധാനംകൊണ്ടു നിനക്കു എന്തു കാര്യം? തിരിഞ്ഞു എന്റെ പുറകിൽ വരിക എന്നു യേഹ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പ്പോൾ കാവൽക്കാരൻ: അവനും അവരുടെ അടുക്കലോളം ചെന്നിട്ടു മടങ്ങിവരുന്നില്ല; ആ ഓടിക്കുന്നതു നിംശി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നായ യേഹൂ ഓടിക്കുന്നതുപോലെ ഇരിക്കുന്നു; ഭ്രന്തനപ്പോലെയല്ലോ അവൻ ഓടിച്ചുവരുന്നത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ഉടനെ യോരാം: രഥം പൂട്ടുക എന്നു കല്പിച്ചു; രഥം പൂട്ടിയശേഷം യിസ്രായേൽ രാജാവായ യോരാമും യെഹൂദാരാജാവ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ഹസ്യാവും താന്താന്റെ രഥത്തിൽ കയറി യേഹൂവിന്റെ നേരെ പുറപ്പെട്ടു, യിസ്രെയേല്യനായ നാബോ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ത്തിങ്കൽവെച്ചു അവനെ എതിരേറ്റ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േഹൂവിനെ കണ്ടപ്പോൾ യോരാം: യേഹൂവേ, സമാധാനമോ എന്നു ചോദിച്ചു. അതിന്നു യേഹൂ: നിന്റെ അമ്മ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ഈസേബെലിന്റെ പരസംഗവും ക്ഷുദ്രവും ഇത്ര അധികമായിരിക്കുന്നേടത്തോളം എന്തു സമാധാന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പ്പോൾ യോരാം രഥം തിരിച്ചു ഓടിച്ചുകൊണ്ടു അഹസ്യാവോടു: അഹസ്യാവേ, ഇതു ദ്രോഹ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യേഹൂ വില്ലുകുലെച്ചു യോരാമിനെ ഭുജങ്ങളുടെ നടുവെ എയ്തു; അമ്പു അവന്റെ ഹൃദയം തുളഞ്ഞു മറുപുറം കട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രഥത്തിൽ ചുരുണ്ടു വീ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യേഹൂ തന്റെ പടനായകനായ ബിദ്കാരോടു പറഞ്ഞതു: അവനെ എടുത്തു യിസ്രെയേല്യനായ നാബോത്തിന്റെ നില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റിഞ്ഞുകളക; ഞാനും നീയും ഒരുമിച്ചു അവന്റെ അപ്പനായ ആഹാബിന്റെ പിന്നാലെ കുതിരയേറി പോകുമ്പോ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നാബോത്തിന്റെ രക്തവും അവന്റെ മക്കളുടെ രക്തവും ഇന്നലെ ഞാൻ കണ്ടിരിക്കുന്നു സത്യം എന്നു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; ഈ നിലത്തുവെച്ചു ഞാൻ നിനക്കു പകരം വീട്ടുമെന്നും യഹോവ അരുളിച്ചെയ്യുന്നു എന്നി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യുടെ ഈ അരുപ്പാടു അവന്നു വിരോധമായി ഉണ്ടായെന്നു ഓർത്തുകൊൾക; അവനെ എടുത്തു യഹോവയുടെ വചന 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 ഈ നിലത്തിൽ എറിഞ്ഞുകള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യെഹൂദാരാജാവായ അഹസ്യാവു ഇതു കണ്ടിട്ടു ഉദ്യാനഗൃഹത്തിന്റെ വഴിയായി ഓടിപ്പോയി. യേഹൂ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ന്തുടർന്നു: അവനെയും രഥത്തിൽ വെട്ടിക്കളവിൻ എന്നു കല്പിച്ചു. അവർ യിബ്ളെയാമിന്നു സമീപത്ത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ൂർകയറ്റത്തിങ്കൽവെച്ചു അവനെ വെട്ടി; അവൻ മെഗിദ്ദോവിലേക്കു ഓടിച്ചെന്നു അവിടെവെച്ചു മരിച്ച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ന്റെ ഭൃത്യന്മാർ അവനെ രഥത്തിൽവെച്ചു യെരൂശലേമിലേക്കു കെണ്ടുപോയി ദാവീദിന്റെ നഗരത്തിൽ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ാക്കന്മാരോടുകൂടെ അവന്റെ കല്ലറയിൽ അവനെ അടക്കം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ആഹാബിന്റെ മകനായ യോരാമിന്റെ പതിനൊന്നാം ആണ്ടിൽ ആയിരുന്നു അഹസ്യാവു യെഹൂദയിൽ രാജാവായ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യേഹൂ യിസ്രായേലിൽ വന്നതു ഈസേബെൽ കേട്ടിട്ടു തന്റെ കണ്ണിൽ മഷിയെഴുതി തലചീകി മിനുക്കിക്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ളിവാതിൽക്കൽകൂടി നോ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യേഹൂ പടിവാതിൽ കടന്നപ്പോൾ അവൾ: യജമാനനെ കൊന്നവനായ സിമ്രിക്കു സമാധാനമോ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വൻ തന്റെ മുഖം കിളിവാതിൽക്കലേക്കു ഉയർത്തി: ആരുള്ളു എന്റെ പക്ഷത്തു? ആരുള്ളു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ാറെ രണ്ടുമൂന്നു ഷണ്ഡന്മാർ പുറത്തേക്കു നോ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വളെ താഴെ തള്ളിയിടുവിൻ എന്നു അവൻ കല്പിച്ചു. ഉടനെ അവർ അവളെ താഴെ തള്ളിയിട്ടു; അവളുടെ രക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വരിന്മേലും കുതിരകളിന്മേലും തെറിച്ചു; അവൻ അവളെ ചവിട്ട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അവൻ ചെന്നു ഭക്ഷിച്ചു പാനം ചെയ്തശേഷം: ആ ശപിക്കപ്പെട്ടവളെ ചെന്നു നോക്കി അടക്കം ചെയ്‍വിൻ; അവ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കുമാരിയല്ല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അവർ അവളെ അടക്കം ചെയ്‍വാൻ ചെന്നാറെ അവളുടെ തലമണ്ടയും കാലുകളും കൈപ്പത്തികളും അല്ലാതെ മറ്റൊ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അവർ മടങ്ങിവന്നു അവനോടു അതു അറിയിച്ചു. അപ്പോൾ അവൻ: യിസ്രെയേൽ പ്രദേശത്തുവെച്ചു നായ്ക്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ഈസേബെലിന്റെ മാംസം തിന്നുകളയ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അതു ഈസേബെൽ എന്നു പറവാൻ കഴിയാതവണ്ണം ഈസേബെലിന്റെ പിണം യിസ്രെയേൽപ്രദേശത്തു വയലിലെ ചാണകം പോലെ ആ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ങ്ങനെ യഹോവ തിശ്ബ്യനായ എലീയാവു എന്ന തന്റെ ദാസൻ മുഖാന്തരം അരുളിച്ചെയ്ത വചനം തന്നേ ഇത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ലീശാപ്രവാചകൻ ഒരു പ്രവാചകശിഷ്യനെ വിളിച്ചു അവനോടു പറഞ്ഞതു: നീ അരകെട്ടി ഈ തൈലപാത്രം എടുത്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ിലെയാദിലെ രാമോത്തിലേക്കു പോ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ിടെ എത്തിയശേഷം നിംശിയുടെ മകനായ യെഹോശാഫാത്തിന്റെ മകൻ യേഹൂ എവിടെ ഇരിക്കുന്നു എന്നു നോക്കി അക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ന്നു അവന്റെ സഹോദരന്മാരുടെ നടുവിൽനിന്നു അവനെ എഴുന്നേല്പിച്ചു ഉൾമുറിയിലേക്കു കൊണ്ടുപോ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പിന്നെ തൈലപാത്രം എടുത്തു അവന്റെ തലയിൽ ഒഴിച്ചു: ഞാൻ നിന്നെ യിസ്രായേലിന്നു രാജാവായി അഭിഷേ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രിക്കുന്നു എന്നു യഹോവ അരുളിച്ചെയ്യുന്നു എന്നു പറഞ്ഞിട്ടു വാതിൽ തുറന്നു താമസിക്കാതെ ഓടിപ്പോരി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ങ്ങനെ പ്രവാചകനായ ആ യൌവനക്കാരൻ ഗിലെയാദിലെ രാമോത്തിലേക്കു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ൻ അവിടെ എത്തിയപ്പോൾ പടനായകന്മാർ മരുമിച്ചു ഇരിക്കുന്നതു കണ്ടു: നായകാ, എനിക്കു നിന്നോടു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ര്യം അറിയിപ്പാനുണ്ടു എന്നു അവൻ പറഞ്ഞതിന്നു: ഞങ്ങൾ എല്ലാവരിലുംവെച്ചു ആരോടു എന്നു യേഹൂ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ോടു തന്നേ, നായകാ എന്നു അവൻ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ൻ എഴുന്നേറ്റു മുറിക്കകത്തു കടന്നു; അപ്പോൾ അവൻ തൈലം അവന്റെ തലയിൽ ഒഴിച്ചു അവ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തെന്തെന്നാൽ: യിസ്രായേലിന്റെ ദൈവമായ യഹോവ ഇപ്രകാരം അരുളിച്ചെയ്യുന്നു; ഞാൻ നിന്നെ യഹോവയുടെ ജന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്നു രാജാവായിട്ടു അഭിഷേകം 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ന്റെ ദാസന്മാരായ പ്രവാചകന്മാരുടെ രക്തത്തിന്നും യഹോവയുടെ സകലദാസന്മാരുടെയും രക്ത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ഈസേബെലിനോടു ഞാൻ പ്രതികാരം ചെയ്യേണ്ടതിന്നു നിന്റെ യജമാനനായ ആഹാബിന്റെ ഗൃഹത്തെ നീ സംഹരിച്ചുകള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ആഹാബ്ഗൃഹം അശേഷം മുടിഞ്ഞുപോകേണം; യിസ്രായേലിൽ ആഹാബിന്നുള്ള സ്വതന്ത്രനും അസ്വതന്ത്രനുമായ പുരുഷപ്രജ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ക്കെയും ഞാൻ ഛേദ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ആഹാബ്ഗൃഹത്തെ നെബാത്തിന്റെ മകനായ യൊരോബെയാമിന്റെ ഗൃഹത്തെപ്പോലെയും അഹീയാവിന്റെ മകനായ ബയെശ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ൃഹത്തെപ്പോലെയും 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ഈസേബെലിനെ യിസ്രെയേൽ പ്രദേശത്തുവെച്ചു നായ്ക്കൾ തിന്നുകളയും; അവളെ അടക്കം ചെയ്‍വാൻ ആ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യില്ല. പിന്നെ അവൻ വാതിൽ തുറന്നു ഓടിപ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േഹൂതന്റെ യജമാനന്റെ ഭൃത്യന്മാരുടെ അടുക്കൽ പുറത്തു വന്നപ്പോൾ ഒരുത്തൻ അവനോടു: എന്താകുന്നു വിശേഷ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 ഭ്രാന്തൻ നിന്റെ അടുക്കൽ വന്നതെന്തിന്നു? എന്നു ചോദിച്ചു. അതിന്നു അവൻ അവരോടു: നിങ്ങൾ ആ പുരുഷ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പറഞ്ഞകാര്യത്തെയും അറിയുന്നുവല്ല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നാറെ അവർ: അതു നേരല്ല; നീ ഞങ്ങളോടു പറയേണം എന്നു പറഞ്ഞതിന്നു അവൻ: ഞാൻ നിന്നെ യിസ്രായേല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ായിട്ടു അഭിഷേകം ചെയ്തിരിക്കുന്നു എന്നു യഹോവ അരുളിച്ചെയ്യുന്നു എന്നാദിയായി ഇന്നിന്ന കാര്യ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എന്നോടു സംസാരിച്ച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ഉടനെ അവർ ബദ്ധപ്പെട്ടു ഓരോരുത്തൻ താന്താന്റെ വസ്ത്രം എടുത്തു കോവണിപ്പടികളിന്മേൽ അവന്റെ കാൽ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രിച്ചു. കാഹളം ഊതി: യേഹൂ രാജാവായി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ങ്ങനെ നിംശിയുടെ മകനായ യെഹോശാഫാത്തിന്റെ മകൻ യേഹൂ യോരാമിന്നു വിരോധമായി കൂട്ടുകെട്ടു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ോരാമും എല്ലായിസ്രായേലും അരാംരാജാവായ ഹസായേൽനിമിത്തം ഗിലെയാദിലെ രാമോത്തിനെ കാവൽ ആക്ക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ൂക്ഷ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രാംരാജാവായ ഹസായേലിനോടുള്ള യുദ്ധത്തിൽ അരാമ്യർ തനിക്കു ഏല്പിച്ച മുറിവുകൾക്കു യിസ്രെയേലിൽവ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ികിത്സചെയ്യേണ്ടതിന്നു യോരാംരാജാവു മടങ്ങിപ്പോന്നിരുന്നു. എന്നാൽ യേഹൂ: നിങ്ങൾക്കു സമ്മതമെങ്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െയേലിൽ ചെന്നു ഇതു അറിയിക്കേണ്ടതിന്നു ആരും പട്ടണം വിട്ടുപോകാതെ സൂക്ഷിക്കേണ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ങ്ങനെ യേഹൂ രഥം കയറി യിസ്രെയേലിലേക്കു പോയി; യോരാം അവിടെ കിടക്കുകയായിരുന്നു. യോരാമിനെ കാണ്മ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ൂദാരാജാവായ അഹസ്യാവും അവിടെ വന്ന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2026-10-21T04:47:43Z</dcterms:created>
  <dcterms:modified xsi:type="dcterms:W3CDTF">2026-10-21T04:47:43Z</dcterms:modified>
  <dc:title>2 രാജാക്കന്മാർ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