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ராஜாவாகிய தரியு இட்ட கட்டளையின்படியே பாபிலோன் கஜானாவிலுள்ள தஸ்திர அறையைச் சோதித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ேதிய சீமையிலிருக்கிற அக்மேதா பட்டணத்தின் அரமனையிலே ஒரு சுருள் அகப்பட்டது; அதிலே எழுதியிருந்த விபரம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ேதிய சீமையிலிருக்கிற அக்மேதா பட்டணத்தின் அரமனையிலே ஒரு சுருள் அகப்பட்டது; அதிலே எழுதியிருந்த விபரமாவ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ாகிய கோரேசின் முதலாம் வருஷத்தில், கோரேஸ் ராஜா எருசலேமிலிருந்த தேவாலயத்தைக்குறித்துப் பிறப்பித்த உத்தரவு என்னவென்றால்: தேவாலயமானது பலிசெலுத்தப்பட்டுவந்த ஸ்தானத்திலே கட்டப்படக்கடவது; அதின் அஸ்திபாரங்கள் பலமாயிருப்பதாக; அது அறுபது முழ உயரமும், அறுபது முழ அகலமுமாயிருக்க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ாகிய கோரேசின் முதலாம் வருஷத்தில், கோரேஸ் ராஜா எருசலேமிலிருந்த தேவாலயத்தைக்குறித்துப் பிறப்பித்த உத்தரவு என்னவென்றால்: தேவாலயமானது பலிசெலுத்தப்பட்டுவந்த ஸ்தானத்திலே கட்டப்படக்கடவது; அதின் அஸ்திபாரங்கள் பலமாயிருப்பதாக; அது அறுபது முழ உயரமும், அறுபது முழ அகலமுமாயிருக்க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ாகிய கோரேசின் முதலாம் வருஷத்தில், கோரேஸ் ராஜா எருசலேமிலிருந்த தேவாலயத்தைக்குறித்துப் பிறப்பித்த உத்தரவு என்னவென்றால்: தேவாலயமானது பலிசெலுத்தப்பட்டுவந்த ஸ்தானத்திலே கட்டப்படக்கடவது; அதின் அஸ்திபாரங்கள் பலமாயிருப்பதாக; அது அறுபது முழ உயரமும், அறுபது முழ அகலமுமாயிருக்க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மூன்று வரிசை பெருங்கற்களாலும், ஒரு மச்சு வரிசை புது உத்திரங்களாலும் கட்டப்படக்கடவது; அதற்குச் செல்லும் செலவு ராஜாவின் அரமனையிலிருந்து கொடுக்கப்படுவத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மூன்று வரிசை பெருங்கற்களாலும், ஒரு மச்சு வரிசை புது உத்திரங்களாலும் கட்டப்படக்கடவது; அதற்குச் செல்லும் செலவு ராஜாவின் அரமனையிலிருந்து கொடுக்கப்படுவத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நேபுகாத்நேச்சார் எருசலேமிலிருந்த ஆலயத்திலிருந்து எடுத்து, பாபிலோனுக்குக் கொண்டுவந்த தேவனுடைய ஆலயத்துக்கடுத்தபொன் வெள்ளிப் பணிமுட்டுகள் எருசலேமிலுள்ள தேவாலயமாகிய தங்கள் ஸ்தானத்திற்குப் போய்ச் சேரும்படிக்குத் திரும்பக் கொடுக்கப்படக்கடவது; அவைகளை தேவனுடைய ஆலயத்துக்குக் கொண்டுபோகக்கடவர்கள் என்று எழுதி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நேபுகாத்நேச்சார் எருசலேமிலிருந்த ஆலயத்திலிருந்து எடுத்து, பாபிலோனுக்குக் கொண்டுவந்த தேவனுடைய ஆலயத்துக்கடுத்தபொன் வெள்ளிப் பணிமுட்டுகள் எருசலேமிலுள்ள தேவாலயமாகிய தங்கள் ஸ்தானத்திற்குப் போய்ச் சேரும்படிக்குத் திரும்பக் கொடுக்கப்படக்கடவது; அவைகளை தேவனுடைய ஆலயத்துக்குக் கொண்டுபோகக்கடவர்கள் என்று எழுதிய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நேபுகாத்நேச்சார் எருசலேமிலிருந்த ஆலயத்திலிருந்து எடுத்து, பாபிலோனுக்குக் கொண்டுவந்த தேவனுடைய ஆலயத்துக்கடுத்தபொன் வெள்ளிப் பணிமுட்டுகள் எருசலேமிலுள்ள தேவாலயமாகிய தங்கள் ஸ்தானத்திற்குப் போய்ச் சேரும்படிக்குத் திரும்பக் கொடுக்கப்படக்கடவது; அவைகளை தேவனுடைய ஆலயத்துக்குக் கொண்டுபோகக்கடவர்கள் என்று எழுதி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தரியுராஜா எழுதியனுப்பினதாவது: இப்பொழுதும், நதிக்கு அப்புறத்திலிருக்கிற தேசாதிபதியாகிய தத்னாயும் சேத்தார்பொஸ்னாயுமாகிய நீங்களும், நதிக்கு அப்புறத்திலிருக்கிற அப்பற்சாகியரான உங்கள் வகையரா யாவரும் அவ்விடத்தைவிட்டு விலகியிர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தரியுராஜா எழுதியனுப்பினதாவது: இப்பொழுதும், நதிக்கு அப்புறத்திலிருக்கிற தேசாதிபதியாகிய தத்னாயும் சேத்தார்பொஸ்னாயுமாகிய நீங்களும், நதிக்கு அப்புறத்திலிருக்கிற அப்பற்சாகியரான உங்கள் வகையரா யாவரும் அவ்விடத்தைவிட்டு விலகியிர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ுடைய ஆலயத்தின்வேலையை அவர்கள் செய்யட்டும், யூதருடைய அதிபதியும், யூதரின் மூப்பரும், தேவனுடைய ஆலயத்தை அதின் ஸ்தானத்திலே கட்டக்கடவ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ுடைய ஆலயத்தின்வேலையை அவர்கள் செய்யட்டும், யூதருடைய அதிபதியும், யூதரின் மூப்பரும், தேவனுடைய ஆலயத்தை அதின் ஸ்தானத்திலே கட்டக்கடவ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ஆலயத்தை யூதரின் மூப்பர் கட்டும் விஷயத்தில் நீங்கள் அவர்களுக்குச் செய்யத்தக்கதாய், நம்மால் உண்டான கட்டளை என்னவென்றால், அந்த மனிதருக்குத் தடை உண்டாகாதபடிக்கு, நதிக்கு அப்புறத்தில் வாங்கப்படும் பகுதியாகிய ராஜாவின் திரவியத்திலே அவர்களுக்குத் தாமதமில்லாமல் செல்லும் செலவு கொடுக்க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ஆலயத்தை யூதரின் மூப்பர் கட்டும் விஷயத்தில் நீங்கள் அவர்களுக்குச் செய்யத்தக்கதாய், நம்மால் உண்டான கட்டளை என்னவென்றால், அந்த மனிதருக்குத் தடை உண்டாகாதபடிக்கு, நதிக்கு அப்புறத்தில் வாங்கப்படும் பகுதியாகிய ராஜாவின் திரவியத்திலே அவர்களுக்குத் தாமதமில்லாமல் செல்லும் செலவு கொடுக்க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ஆலயத்தை யூதரின் மூப்பர் கட்டும் விஷயத்தில் நீங்கள் அவர்களுக்குச் செய்யத்தக்கதாய், நம்மால் உண்டான கட்டளை என்னவென்றால், அந்த மனிதருக்குத் தடை உண்டாகாதபடிக்கு, நதிக்கு அப்புறத்தில் வாங்கப்படும் பகுதியாகிய ராஜாவின் திரவியத்திலே அவர்களுக்குத் தாமதமில்லாமல் செல்லும் செலவு கொடுக்க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லோகத்தின் தேவனுக்குச் சர்வாங்க தகனபலிகளையிடத் தேவையான இளங்காளைகள், ஆட்டுக்கடாக்கள், ஆட்டுக்குட்டிகள், கோதுமை, உப்பு, திராட்சரசம், எண்ணெய் முதலானவை தினந்தினம் அவர்கள் சொற்படி தாழ்ச்சியில்லாமல் கொடுக்கப்படக்கடவ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லோகத்தின் தேவனுக்குச் சர்வாங்க தகனபலிகளையிடத் தேவையான இளங்காளைகள், ஆட்டுக்கடாக்கள், ஆட்டுக்குட்டிகள், கோதுமை, உப்பு, திராட்சரசம், எண்ணெய் முதலானவை தினந்தினம் அவர்கள் சொற்படி தாழ்ச்சியில்லாமல் கொடுக்கப்படக்கடவ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லோகத்தின் தேவனுக்குச் சர்வாங்க தகனபலிகளையிடத் தேவையான இளங்காளைகள், ஆட்டுக்கடாக்கள், ஆட்டுக்குட்டிகள், கோதுமை, உப்பு, திராட்சரசம், எண்ணெய் முதலானவை தினந்தினம் அவர்கள் சொற்படி தாழ்ச்சியில்லாமல் கொடுக்கப்படக்கடவ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லோகத்தின் தேவனுக்குச் சர்வாங்க தகனபலிகளையிடத் தேவையான இளங்காளைகள், ஆட்டுக்கடாக்கள், ஆட்டுக்குட்டிகள், கோதுமை, உப்பு, திராட்சரசம், எண்ணெய் முதலானவை தினந்தினம் அவர்கள் சொற்படி தாழ்ச்சியில்லாமல் கொடுக்கப்படக்கடவ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ருசலேமிலிருக்கிற ஆசாரியர்கள் பரலோகத்தின் தேவனுக்குச் சுகந்த வாசனையான பலிகளைச் செலுத்தி, ராஜாவுக்கும் அவர் குமாரருக்கும் தீர்க்காயுசுண்டாக மன்றாடும்படிக்கு இப்படிச் செய்யப்படுவத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நம்மால் பிறக்கும் கட்டளையென்னவென்றால்: எந்த மனிதனாவது இந்தக் கட்டளையை மாற்றினால், அவன் வீட்டிலிருந்து ஒரு உத்திரம் நீங்கி நாட்டப்பட்டு, அவன் அதில் தூக்கிப்போடப்படவும், அதினிமித்தாக அவனுடைய வீடு குப்பைமேடாக்கப்படவுங்கடவ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நம்மால் பிறக்கும் கட்டளையென்னவென்றால்: எந்த மனிதனாவது இந்தக் கட்டளையை மாற்றினால், அவன் வீட்டிலிருந்து ஒரு உத்திரம் நீங்கி நாட்டப்பட்டு, அவன் அதில் தூக்கிப்போடப்படவும், அதினிமித்தாக அவனுடைய வீடு குப்பைமேடாக்கப்படவுங்கடவ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இதை மாற்றவும், எருசலேமிலுள்ள தேவனுடைய ஆலயத்தைக் கெடுக்கவும், தங்கள் கையை நீட்டப்போகிற சகல ராஜாக்களையும் சகல ஜனங்களையும் தம்முடைய நாமத்தை அங்கே விளங்கப்பண்ணின தேவன் நிர்மூலமாக்கக்கடவர்; தரியுவாகிய நாம் இந்தக் கட்டளையைக் கொடுத்தோம்; இதின்படி ஜாக்கிரதையாய்ச் செய்யப்படக்கடவது என்று எழுதியனுப்பி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இதை மாற்றவும், எருசலேமிலுள்ள தேவனுடைய ஆலயத்தைக் கெடுக்கவும், தங்கள் கையை நீட்டப்போகிற சகல ராஜாக்களையும் சகல ஜனங்களையும் தம்முடைய நாமத்தை அங்கே விளங்கப்பண்ணின தேவன் நிர்மூலமாக்கக்கடவர்; தரியுவாகிய நாம் இந்தக் கட்டளையைக் கொடுத்தோம்; இதின்படி ஜாக்கிரதையாய்ச் செய்யப்படக்கடவது என்று எழுதியனுப்பி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இதை மாற்றவும், எருசலேமிலுள்ள தேவனுடைய ஆலயத்தைக் கெடுக்கவும், தங்கள் கையை நீட்டப்போகிற சகல ராஜாக்களையும் சகல ஜனங்களையும் தம்முடைய நாமத்தை அங்கே விளங்கப்பண்ணின தேவன் நிர்மூலமாக்கக்கடவர்; தரியுவாகிய நாம் இந்தக் கட்டளையைக் கொடுத்தோம்; இதின்படி ஜாக்கிரதையாய்ச் செய்யப்படக்கடவது என்று எழுதியனுப்ப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திக்கு இப்புறத்திலிருக்கிற தேசாதிபதியாகிய தத்னாயும், சேத்தார்பொஸ்னாயும், அவர்கள் வகையராவும், தரியுராஜா கட்டளையிட்டபிரகாரம் ஜாக்கிரதையாய்ச் செய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திக்கு இப்புறத்திலிருக்கிற தேசாதிபதியாகிய தத்னாயும், சேத்தார்பொஸ்னாயும், அவர்கள் வகையராவும், தரியுராஜா கட்டளையிட்டபிரகாரம் ஜாக்கிரதையாய்ச் செய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யூதரின் மூப்பர் கட்டினார்கள்; தீர்க்கதரிசியாகிய ஆகாயும் இத்தோவின் குமாரனாகிய சகரியாவும் தீர்க்கதரிசனம் சொல்லிவந்தபடியினால் அவர்களுடைய காரியம் கைகூடிவந்தது; அவர்கள் இஸ்ரவேலின் தேவனுடைய கட்டளைப்படியேயும், கோரேஸ், தரியு, பெர்சியாவின் ராஜாவாகிய அர்தசஷ்டா என்பவர்களுடைய கட்டளைப்படியேயும் அதைக்கட்டி முடித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யூதரின் மூப்பர் கட்டினார்கள்; தீர்க்கதரிசியாகிய ஆகாயும் இத்தோவின் குமாரனாகிய சகரியாவும் தீர்க்கதரிசனம் சொல்லிவந்தபடியினால் அவர்களுடைய காரியம் கைகூடிவந்தது; அவர்கள் இஸ்ரவேலின் தேவனுடைய கட்டளைப்படியேயும், கோரேஸ், தரியு, பெர்சியாவின் ராஜாவாகிய அர்தசஷ்டா என்பவர்களுடைய கட்டளைப்படியேயும் அதைக்கட்டி முடித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யூதரின் மூப்பர் கட்டினார்கள்; தீர்க்கதரிசியாகிய ஆகாயும் இத்தோவின் குமாரனாகிய சகரியாவும் தீர்க்கதரிசனம் சொல்லிவந்தபடியினால் அவர்களுடைய காரியம் கைகூடிவந்தது; அவர்கள் இஸ்ரவேலின் தேவனுடைய கட்டளைப்படியேயும், கோரேஸ், தரியு, பெர்சியாவின் ராஜாவாகிய அர்தசஷ்டா என்பவர்களுடைய கட்டளைப்படியேயும் அதைக்கட்டி முடித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ஜாவாகிய தரியு அரசாளுகிற ஆறாம் வருஷம் ஆதார் என்னும் மாதம் மூன்றாந்தேதியிலே அந்த ஆலயம் கட்டி முடி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இஸ்ரவேல் புத்திரரும், ஆசாரியரும், லேவியரும், சிறையிருப்பிலிருந்து வந்த மற்றவர்களும் தேவனுடைய ஆலயப் பிரதிஷ்டையைச் சந்தோஷமாய்க் கொண்டாட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இஸ்ரவேல் புத்திரரும், ஆசாரியரும், லேவியரும், சிறையிருப்பிலிருந்து வந்த மற்றவர்களும் தேவனுடைய ஆலயப் பிரதிஷ்டையைச் சந்தோஷமாய்க் கொண்டாட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ுடைய ஆலயத்தின் பிரதிஷ்டைக்காக நூறு காளைகளையும், இருநூறு ஆட்டுக்கடாக்களையும், நானூறு ஆட்டுக்குட்டிளையும், இஸ்ரவேல் கோத்திரங்களுடைய இலக்கத்தின்படியே, இஸ்ரவேல் அனைத்தின் பாவநிவாரணபலிக்காகப் பன்னிரண்டு வெள்ளாட்டுக்கடாக்களையும் பலியிட்ட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ுடைய ஆலயத்தின் பிரதிஷ்டைக்காக நூறு காளைகளையும், இருநூறு ஆட்டுக்கடாக்களையும், நானூறு ஆட்டுக்குட்டிளையும், இஸ்ரவேல் கோத்திரங்களுடைய இலக்கத்தின்படியே, இஸ்ரவேல் அனைத்தின் பாவநிவாரணபலிக்காகப் பன்னிரண்டு வெள்ளாட்டுக்கடாக்களையும் பலியிட்ட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ுடைய ஆலயத்தின் பிரதிஷ்டைக்காக நூறு காளைகளையும், இருநூறு ஆட்டுக்கடாக்களையும், நானூறு ஆட்டுக்குட்டிளையும், இஸ்ரவேல் கோத்திரங்களுடைய இலக்கத்தின்படியே, இஸ்ரவேல் அனைத்தின் பாவநிவாரணபலிக்காகப் பன்னிரண்டு வெள்ளாட்டுக்கடாக்களையும் பலியிட்ட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யின் புஸ்தகத்தில் எழுதியிருக்கிறபடியே, அவர்கள் எருசலேமிலுள்ள தேவனுடைய ஆராதனைக்கென்று ஆசாரியரை அவர்கள் வகுப்புகளின்படியும், லேவியரை அவர்கள்முறை வரிசைகளின்படியும் நிறுத்த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யின் புஸ்தகத்தில் எழுதியிருக்கிறபடியே, அவர்கள் எருசலேமிலுள்ள தேவனுடைய ஆராதனைக்கென்று ஆசாரியரை அவர்கள் வகுப்புகளின்படியும், லேவியரை அவர்கள்முறை வரிசைகளின்படியும் நிறுத்தி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ிறையிருப்பிலிருந்து வந்தவர்கள் முதலாம் மாதம் பதினாலாந்தேதியிலே பஸ்காவையும் ஆசரித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சாரியரும் லேவியரும் ஒருமனப்பட்டுத் தங்களைச் சுத்தம்பண்ணிக்கொண்டதினால், எல்லாரும் சுத்தமாயிருந்து, சிறையிருப்பிலிருந்து வந்தவர்கள் எல்லாருக்காகவும், ஆசாரியரான தங்கள் சகோதரருக்காகவும் தங்களுக்காகவும் பஸ்காவின் ஆட்டுக்குட்டிகளை அடித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சாரியரும் லேவியரும் ஒருமனப்பட்டுத் தங்களைச் சுத்தம்பண்ணிக்கொண்டதினால், எல்லாரும் சுத்தமாயிருந்து, சிறையிருப்பிலிருந்து வந்தவர்கள் எல்லாருக்காகவும், ஆசாரியரான தங்கள் சகோதரருக்காகவும் தங்களுக்காகவும் பஸ்காவின் ஆட்டுக்குட்டிகளை அடித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சிறையிருப்பிலிருந்து திரும்பிவந்த இஸ்ரவேல் புத்திரரும், இஸ்ரவேலின் தேவனாகிய கர்த்தர் நாடும்படி, பூலோக ஜாதிகளின் அசுத்தத்தை விட்டு, அவர்களண்டையிலே சேர்ந்த அனைவரும் அதைப் புசித்த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சிறையிருப்பிலிருந்து திரும்பிவந்த இஸ்ரவேல் புத்திரரும், இஸ்ரவேலின் தேவனாகிய கர்த்தர் நாடும்படி, பூலோக ஜாதிகளின் அசுத்தத்தை விட்டு, அவர்களண்டையிலே சேர்ந்த அனைவரும் அதைப் புசித்த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சிறையிருப்பிலிருந்து திரும்பிவந்த இஸ்ரவேல் புத்திரரும், இஸ்ரவேலின் தேவனாகிய கர்த்தர் நாடும்படி, பூலோக ஜாதிகளின் அசுத்தத்தை விட்டு, அவர்களண்டையிலே சேர்ந்த அனைவரும் அதைப் புசித்த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ளிப்பில்லாத அப்பப்பண்டிகையை ஏழுநாளாகச் சந்தோஷத்துடனே ஆசரித்தார்கள்; கர்த்தர் அவர்களை மகிழ்ச்சியாக்கி, அவர்கள் கைகளை இஸ்ரவேலின் தேவன் என்னும் தேவனுடைய ஆலயத்தின் வேலையிலே பலப்படுத்தத்தக்கதாய் அசீரியருடைய ராஜாவின் இருதயத்தை அவர்கள் பட்சத்தில் சார்ந்திருக்கப்பண்ணின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ளிப்பில்லாத அப்பப்பண்டிகையை ஏழுநாளாகச் சந்தோஷத்துடனே ஆசரித்தார்கள்; கர்த்தர் அவர்களை மகிழ்ச்சியாக்கி, அவர்கள் கைகளை இஸ்ரவேலின் தேவன் என்னும் தேவனுடைய ஆலயத்தின் வேலையிலே பலப்படுத்தத்தக்கதாய் அசீரியருடைய ராஜாவின் இருதயத்தை அவர்கள் பட்சத்தில் சார்ந்திருக்கப்பண்ண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8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ప్పుడు రాజైన దర్యావేషు ఆజ్ఞ ఇచ్చినందున బబులోనులో ఖజానాలోని దస్తావేజుకొట్టులో వెదక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ాదీయుల ప్రదేశమందు ఎగ్బతానా యను పురములో ఒక గ్రంథము దొరికెను. దానిలో వ్రాయబడియున్న యీ సంగ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రాజైన కోరెషు ఏలుబడిలో మొదటి సంవత్సరమందు అతడు యెరూషలేములో ఉండు దేవుని మందిరమును గ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్ణయించినదిబలులు అర్పింపతగిన స్థలముగామందిరము కట్టింపబడవలెను; దాని పునాదులు గట్టిగా వేయబడవల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 నిడివి అరువది మూరలును దాని వెడల్పు అరువది మూరలును ఉండవల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ూడు వరుసలు గొప్ప రాళ్లచేతను ఒక వరుస క్రొత్త మ్రానుల చేతను కట్టింపబడవలెను; దాని వ్యయ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ుయొక్క ఖజానాలోనుండి యియ్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రియు యెరూషలేములోనున్న ఆలయములోనుండి నెబుకద్నెజరు బబు లోనునకు తీసికొని వచ్చిన దేవ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దిరముయొక్కవెండి బంగారు ఉపకరణములు తిరిగి అప్పగింపబడి, యెరూష లేములోనున్న మందిరమునకు తేబడి, దేవ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దిరములో వాటి స్థలమందు పెట్టబ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కావున రాజైన దర్యావేషు ఈలాగు సెలవిచ్చెనునది యవతల అధికారియైన తత్తెనై అను నీవును, షెతర్బోజ్నయి అ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ను నది యవతల మీతోకూడ నున్న అపర్సెకాయులును యూదులజోలికి పో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దేవుని మందిరపు పని జరుగనిచ్చి, వారి అధికారిని పెద్దలను దేవుని మందిరమును దాని స్థలమందు కట్టిం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య్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రియు దేవుని మందిరమును కట్టించునట్లుగా యూదులయొక్క పెద్దలకు మీరు చేయవలసిన సహాయ మునుగూర్చి మే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్ణయించినదేమనగారాజుయొక్క సొమ్ములోనుండి, అనగా నది యవతలనుండి వచ్చిన పన్నులోనుండి వారు చే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నినిమిత్తము తడవు ఏమాత్ర మును చేయక వారి వ్యయమునకు కావలసినదాని ఇయ్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రియు ఆకాశమందలి దేవునికి దహనబలులు అర్పించుటకై కోడెలేగాని గొఱ్ఱపొట్టేళ్లేగాని గొఱ్ఱ పిల్లలే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ోధుమలే గాని ఉప్పే గాని ద్రాక్షారసమే గాని నూనెయేగాని, యెరూషలేములో నున్న యాజకులు ఆకాశమందలి దేవు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ువాసనయైన అర్పణలను అర్పించి, రాజును అతని కుమారులును జీవించునట్లు ప్రార్థనచేయు నిమిత్తమై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నదానినిబట్టి ప్రతిదినమును తప్పకు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ారికి కావలసినదంతయు ఇయ్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ఇంకను మేము నిర్ణయించినదేమనగా, ఎవడైనను ఈ ఆజ్ఞను భంగపరచినయెడల వాని యింటివెన్నుగాడి ఊడ దీయబ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ువనెత్తబడి దానిమీద వాడు ఉరితీయింప బడును, ఆ తప్పునుబట్టి వాని యిల్లు పెంటరాశి చేయ 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ఏ రాజులేగాని యే జనులేగాని యీ ఆజ్ఞను భంగపరచి యెరూషలేములోనున్న దేవుని మందిరమును నశింపజేయుట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య్యిచాపినయెడల, తన నామమును అక్కడ ఉంచిన దేవుడు వారిని నశింపజేయును. దర్యావేషు అను నేనే యీ ఆజ్ఞ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చ్చితిని. మరియు అది అతివేగముగా జరుగవలెనని వ్రాయించి అతడు తాకీదుగా పం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ప్పుడు నది యివతల అధికారియైన తత్తెనైయును షెతర్బోజ్నయియును వారి పక్షమున నున్నవారును రాజ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ర్యావేషు ఇచ్చిన ఆజ్ఞచొప్పున వేగముగా పని జరిప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యూదుల పెద్దలు కట్టించుచు, ప్రవక్తయైన హగ్గయియు ఇద్దో కుమారుడైన జెకర్యాయు హెచ్చ రించుచున్నంద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ని బాగుగా జరిపిరి. ఈ ప్రకారము ఇశ్రాయేలీయుల దేవుని ఆజ్ఞ ననుసరించి వారు కట్టించుచు, కోరెషు దర్యావేష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ర్తహషస్త అను పారసీక దేశపురాజుల ఆజ్ఞచొప్పున ఆ పని సమాప్తి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రాజైన దర్యావేషు ఏలుబడి యందు ఆరవ సంవత్సరము అదారు నెల మూడవనాటికి మందిరము సమాప్తి చేయ 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ప్పుడు ఇశ్రాయేలీయులును యాజకులును లేవీయులును చెరలోనుండి విడుదలనొందిన తక్కినవారును దేవ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దిరమును ఆనందముతో ప్రతిష్ఠ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దేవుని మందిరమును ప్రతిష్ఠించినప్పుడు నూరు ఎడ్లను రెండు వందల పొట్టేళ్లను నాలుగువంద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ొఱ్ఱపిల్లలను ఇశ్రా యేలీయులకందరికిని పాపపరిహారార్థ బలిగా ఇశ్రాయేలీ యుల గోత్రముల లెక్కచొప్ప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డ్రెండు మేక పోతులను అర్ప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మరియు వారు యెరూష లేములోనున్న దేవుని సేవ జరిపించుటకై మోషే యొక్క గ్రంథమందు వ్రాసిన దానిని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రగతులచొప్పున యాజకులను వరుసలచొప్పున లేవీయులను నిర్ణయ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చెరలోనుండి విడుదలనొందినవారు మొదటి నెల పదునాలుగవ దినమున పస్కాపండుగ ఆచర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యాజకులును లేవీయులును తమ్మును తాము పవిత్రపరచు కొని పవిత్రులైన తరువాత, చెరలోనుండి విడుదలనొంద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ందరికొరకును తమ బంధువులైన యాజకులకొరకును తమకొరకును పస్కాపశువును వధ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కావున చెరలో నుండి విడుదలనొంది తిరిగివచ్చిన ఇశ్రాయేలీయులును, ఇశ్రాయేలీయుల దేవుడైన యెహోవ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శ్రయించుటకై దేశమందుండు అన్యజనులలో అపవిత్రతనుండి తమ్మును తాము ప్రత్యేకించుకొనిన వారందరును వచ్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ని పులియని రొట్టెల పండుగను ఏడు దినములు ఆనంద ముతో ఆచర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ఏలయనగా ఇశ్రాయేలీయుల దేవుని మందిరపు పనివిషయమై వారి చేతులను బలపరచుటకు యెహోవా అష్షూరురా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ృదయమునువారి వైపు త్రిప్పి వారిని సంతోషింపజ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2026-10-20T03:55:45Z</dcterms:created>
  <dcterms:modified xsi:type="dcterms:W3CDTF">2026-10-20T03:55:45Z</dcterms:modified>
  <dc:title>ఎజ్రా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