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presProps" Target="presProps.xml"/>
  <Relationship Id="rId16" Type="http://schemas.openxmlformats.org/officeDocument/2006/relationships/viewProps" Target="viewProps.xml"/>
  <Relationship Id="rId17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430667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293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ஆராரோ பாடுங்கள் அகிலமெங்கும் கூறுங்கள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293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ஆதவன் இயேசு பிறந்தாரென்று – 2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293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அல்லேலூயா பாடிடுங்கள் – 4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293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அன்னை மரியின் சின்னப் பிள்ள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293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அன்பு பிதாவின் செல்லப்பிள்ள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293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ீர்க்கர் வாக்கின் நிறைவே இயேச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293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வழியும், சத்தியமும், ஜீவனும் இயேச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293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முன்னனையில் தவழ்ந்த இரட்சகர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293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எண்ணற்றோர் இதயத்தில் வாழ்பவர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293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கண்மணிப்போல காப்பவர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293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காலமெல்லாம் வாழும் நித்தியரும் நீர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293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31">
  <a:themeElements>
    <a:clrScheme name="Theme31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31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31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12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2026-10-31T02:39:54Z</dcterms:created>
  <dcterms:modified xsi:type="dcterms:W3CDTF">2026-10-31T02:39:54Z</dcterms:modified>
  <dc:title>துதிப் பாடல்கள் : 293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