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அநுக்கிரக வருஷத்தையும், நம்முடைய தேவன் நீதியைச் சரிக்கட்டும் நாளையும் கூறவும், துயரப்பட்ட அனைவருக்கும் ஆறுதல் செய்ய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அநுக்கிரக வருஷத்தையும், நம்முடைய தேவன் நீதியைச் சரிக்கட்டும் நாளையும் கூறவும், துயரப்பட்ட அனைவருக்கும் ஆறுதல் செய்ய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யோனிலே துயரப்பட்டவர்களைச் சீர்ப்படுத்தவும் அவர்களுக்குச் சாம்பலுக்குப் பதிலாகச் சிங்காரத்தையும், துயரத்துக்குப் பதிலாக ஆனந்த தைலத்தையும், ஒடுங்கின ஆவிக்குப் பதிலாகத் துதியின் உடையையும் கொடுக்கவும், அவர் என்னை அனுப்பினார்; அவர்கள் கர்த்தர் தம்முடைய மகிமைக்கென்று நாட்டின நீதியின் விருட்சங்களென்னப்பட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யோனிலே துயரப்பட்டவர்களைச் சீர்ப்படுத்தவும் அவர்களுக்குச் சாம்பலுக்குப் பதிலாகச் சிங்காரத்தையும், துயரத்துக்குப் பதிலாக ஆனந்த தைலத்தையும், ஒடுங்கின ஆவிக்குப் பதிலாகத் துதியின் உடையையும் கொடுக்கவும், அவர் என்னை அனுப்பினார்; அவர்கள் கர்த்தர் தம்முடைய மகிமைக்கென்று நாட்டின நீதியின் விருட்சங்களென்னப்பட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யோனிலே துயரப்பட்டவர்களைச் சீர்ப்படுத்தவும் அவர்களுக்குச் சாம்பலுக்குப் பதிலாகச் சிங்காரத்தையும், துயரத்துக்குப் பதிலாக ஆனந்த தைலத்தையும், ஒடுங்கின ஆவிக்குப் பதிலாகத் துதியின் உடையையும் கொடுக்கவும், அவர் என்னை அனுப்பினார்; அவர்கள் கர்த்தர் தம்முடைய மகிமைக்கென்று நாட்டின நீதியின் விருட்சங்களென்னப்பட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நெடுங்காலம் பாழாய்க்கிடந்தவைகளைக் கட்டி பூர்வத்தில் நிர்மூலமானவைகளை எடுப்பித்து தலைமுறை தலைமுறையாய் இடிந்துகிடந்த பாழான பட்டணங்களைப் புதிதாய்க்கட்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நெடுங்காலம் பாழாய்க்கிடந்தவைகளைக் கட்டி பூர்வத்தில் நிர்மூலமானவைகளை எடுப்பித்து தலைமுறை தலைமுறையாய் இடிந்துகிடந்த பாழான பட்டணங்களைப் புதிதாய்க்கட்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ஜாதியார் நின்றுகொண்டு உங்கள் மந்தைகளை மேய்த்து, அந்நிய புத்திரர் உங்கள் பண்ணையாட்களும், உங்கள் திராட்சத்தோட்டக்காரருமாயிரு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ஜாதியார் நின்றுகொண்டு உங்கள் மந்தைகளை மேய்த்து, அந்நிய புத்திரர் உங்கள் பண்ணையாட்களும், உங்கள் திராட்சத்தோட்டக்காரருமாயிரு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ோ கர்த்தரின் ஆசாரியரென்று சொல்லப்படுவீர்கள்; உங்களை நமது தேவனுடைய பணிவிடைக்காரரென்பார்கள்; நீங்கள் ஜாதிகளின் செல்வத்தை அநுபவித்து, அவர்கள் மகிமையைக்கொண்டு மேன்மைபாராட்டுவ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ோ கர்த்தரின் ஆசாரியரென்று சொல்லப்படுவீர்கள்; உங்களை நமது தேவனுடைய பணிவிடைக்காரரென்பார்கள்; நீங்கள் ஜாதிகளின் செல்வத்தை அநுபவித்து, அவர்கள் மகிமையைக்கொண்டு மேன்மைபாராட்டுவ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ெட்கத்துக்குப் பதிலாக இரண்டத்தனையாய்ப் பலன் வரும்; இலச்சைக்குப் பதிலாகத் தங்கள் பாகத்தில் சந்தோஷப்படுவார்கள்; அதினிமித்தம் தங்கள் தேசத்தில் இரட்டிப்பான சுதந்தரம் அடைவார்கள்; நித்திய மகிழ்ச்சி அவர்களுக்கு உண்ட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ெட்கத்துக்குப் பதிலாக இரண்டத்தனையாய்ப் பலன் வரும்; இலச்சைக்குப் பதிலாகத் தங்கள் பாகத்தில் சந்தோஷப்படுவார்கள்; அதினிமித்தம் தங்கள் தேசத்தில் இரட்டிப்பான சுதந்தரம் அடைவார்கள்; நித்திய மகிழ்ச்சி அவர்களுக்கு உண்ட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நான் நியாயத்தை விரும்பி, கொள்ளைப்பொருளினால் இடப்பட்ட தகனபலியை வெறுக்கிறேன், நான் அவர்கள் கிரியையை உண்மையாக்கி, அவர்களோடே நித்திய உடன்படிக்கை 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நான் நியாயத்தை விரும்பி, கொள்ளைப்பொருளினால் இடப்பட்ட தகனபலியை வெறுக்கிறேன், நான் அவர்கள் கிரியையை உண்மையாக்கி, அவர்களோடே நித்திய உடன்படிக்கை 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சந்ததியானது ஜாதிகளின் நடுவிலும், அவர்கள் சந்தானமானது ஜனங்களின் நடுவிலும் அறியப்பட்டிருக்கும்; அவர்களைப் பார்க்கிற யாவரும் அவர்கள் கர்த்தரால் ஆசீர்வாதம் பெற்ற சந்ததியென்று அறிந்துகொள்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சந்ததியானது ஜாதிகளின் நடுவிலும், அவர்கள் சந்தானமானது ஜனங்களின் நடுவிலும் அறியப்பட்டிருக்கும்; அவர்களைப் பார்க்கிற யாவரும் அவர்கள் கர்த்தரால் ஆசீர்வாதம் பெற்ற சந்ததியென்று அறிந்துகொள்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ள் பூரிப்பாய் மகிழுகிறேன்; என் தேவனுக்குள் என் ஆத்துமா களிகூர்ந்திருக்கிறது; மணவாளன் ஆபரணங்களினால் தன்னை அலங்கரித்துக்கொள்ளுகிறதற்கும், மணவாட்டி நகைகளினால் தன்னைச் சிங்காரித்துக்கொள்ளுகிறதற்கும் ஒப்பாக, அவர் இரட்சிப்பின் வஸ்திரங்களை எனக்கு உடுத்தி, நீதியின் சால்வையை எனக்குத் தரித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ள் பூரிப்பாய் மகிழுகிறேன்; என் தேவனுக்குள் என் ஆத்துமா களிகூர்ந்திருக்கிறது; மணவாளன் ஆபரணங்களினால் தன்னை அலங்கரித்துக்கொள்ளுகிறதற்கும், மணவாட்டி நகைகளினால் தன்னைச் சிங்காரித்துக்கொள்ளுகிறதற்கும் ஒப்பாக, அவர் இரட்சிப்பின் வஸ்திரங்களை எனக்கு உடுத்தி, நீதியின் சால்வையை எனக்குத் தரித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ள் பூரிப்பாய் மகிழுகிறேன்; என் தேவனுக்குள் என் ஆத்துமா களிகூர்ந்திருக்கிறது; மணவாளன் ஆபரணங்களினால் தன்னை அலங்கரித்துக்கொள்ளுகிறதற்கும், மணவாட்டி நகைகளினால் தன்னைச் சிங்காரித்துக்கொள்ளுகிறதற்கும் ஒப்பாக, அவர் இரட்சிப்பின் வஸ்திரங்களை எனக்கு உடுத்தி, நீதியின் சால்வையை எனக்குத் தரித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 தன் பூண்டுகளை விளைவிப்பதுபோலவும் தோட்டம் தன்னில் விதைக்கப்பட்டவைகளை முளைவிப்பதுபோலவும் கர்த்தராகிய ஆண்டவர் எல்லா ஜாதிகளுக்கும் முன்பாக நீதியையும் துதியையும் முளைக்கப்பண்ண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 தன் பூண்டுகளை விளைவிப்பதுபோலவும் தோட்டம் தன்னில் விதைக்கப்பட்டவைகளை முளைவிப்பதுபோலவும் கர்த்தராகிய ஆண்டவர் எல்லா ஜாதிகளுக்கும் முன்பாக நீதியையும் துதியையும் முளைக்கப்பண்ணு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தேவனுடைய ஆவியானவர் என்மேல் இருக்கிறார்; சிறுமைப்பட்டவர்களுக்குச் சுவிசேஷத்தை அறிவிக்கக் கர்த்தர் என்னை அபிஷேகம்பண்ணினார்; இருதயம் நொறுங்குண்டவர்களுக்குக் காயங்கட்டுதலையும், சிறைப்பட்டவர்களுக்கு விடுதலையையும், கட்டுண்டவர்களுக்குக் கட்டவிழ்த்தலையும் கூறவ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தேவனுடைய ஆவியானவர் என்மேல் இருக்கிறார்; சிறுமைப்பட்டவர்களுக்குச் சுவிசேஷத்தை அறிவிக்கக் கர்த்தர் என்னை அபிஷேகம்பண்ணினார்; இருதயம் நொறுங்குண்டவர்களுக்குக் காயங்கட்டுதலையும், சிறைப்பட்டவர்களுக்கு விடுதலையையும், கட்டுண்டவர்களுக்குக் கட்டவிழ்த்தலையும் கூறவ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தேவனுடைய ஆவியானவர் என்மேல் இருக்கிறார்; சிறுமைப்பட்டவர்களுக்குச் சுவிசேஷத்தை அறிவிக்கக் கர்த்தர் என்னை அபிஷேகம்பண்ணினார்; இருதயம் நொறுங்குண்டவர்களுக்குக் காயங்கட்டுதலையும், சிறைப்பட்டவர்களுக்கு விடுதலையையும், கட்டுண்டவர்களுக்குக் கட்டவிழ்த்தலையும் கூறவ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ോവയുടെ പ്രസാദവർ‍ഷവും നമ്മുടെ ദൈവത്തിന്റെ പ്രതികാരദിവസവും പ്രസിദ്ധമാക്കുവ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ഃഖിതന്മാരെയൊക്കെയും ആശ്വസിപ്പ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സീയോനിലെ ദുഃഖിതന്മാർ‍ക്കു വെണ്ണീറിന്നു പകരം അലങ്കാരമാലയും ദുഃഖത്തിന്നു പകരം ആനന്ദതൈല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ഷണ്ഡമനസ്സിന്നു പകരം സ്തുതി എന്ന മേലാടയും കൊടുപ്പാനും അവൻ എന്നെ അയച്ചിരിക്കുന്ന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ത്വീകരിക്കപ്പെടേണ്ടതിന്നു അവർ‍ക്കു നീതിവൃക്ഷങ്ങൾ എന്നും യഹോവയുടെ നടുതല എന്നും പേര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‍ പുരാതനശൂന്യങ്ങളെ പണികയും പൂർ‍വ്വന്മാരുടെ നിർ‍ജ്ജനസ്ഥലങ്ങളെ നന്നാക്കുകയും തലമുറതലമുറയ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‍ജ്ജനമായിരുന്ന ശൂന്യനഗരങ്ങളെ കേടുപോ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ന്യജാതിക്കാർ‍ നിന്നു നിങ്ങളുടെ ആട്ടിൻ കൂട്ടങ്ങളെ മേയക്കും; പരദേശക്കാർ‍ നിങ്ങൾക്കു ഉഴുവുക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ന്തിരിത്തോട്ടക്കാരു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ങ്ങളോ യഹോവയുടെ പുരോഹിതന്മാർ‍ എന്നു വിളിക്കപ്പെടും; നമ്മുടെ ദൈവത്തിന്റെ ശുശ്രൂഷകന്മാർ‍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പേരാകും; നിങ്ങൾ ജാതികളുടെ സമ്പത്തു അനുഭവിച്ചു, അവരുടെ മഹത്വത്തിന്നു അവകാശികൾ ആയിത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ാണത്തിന്നുപകരം നിങ്ങൾക്കു ഇരട്ടിയായി പ്രതിഫലം കിട്ടും; ലജ്ജെക്കു പകരം അവർ‍ തങ്ങളുടെ ഓഹര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ോഷിക്കും; അങ്ങനെ അവർ‍ തങ്ങളുടെ ദേശത്തു ഇരട്ടി അവകാശം പ്രാപിക്കും; നിത്യാനന്ദം അവർ‍ക്കു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ോവയായ ഞാൻ ന്യായത്തെ ഇഷ്ടപ്പെടുകയും അന്യായമായ കവർ‍ച്ചയെ വെറുക്കയും ചെയ്യുന്നു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്തതയോടെ അവർ‍ക്കു പ്രതിഫലം കൊടുത്തു അവരോടു ഒരു ശാശ്വത നിയമ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ജാതികളുടെ ഇടയിൽ അവരുടെ സന്തതിയെയും വംശങ്ങളുടെ മദ്ധ്യേ അവരുടെ പ്രജയെയും അറിയും; അവരെ കാണുന്നവർ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അവരെ യഹോവ അനുഗ്രഹിച്ച സന്തതി എന്നു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യഹോവയിൽ ഏറ്റവും ആനന്ദിക്കും; എന്റെ ഉള്ളം എന്റെ ദൈവത്തിൽ ഘോഷിച്ചുല്ലസിക്കും; മണവാള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പ്പാവു അണിയുന്നതുപോലെയും മണവാട്ടി ആഭരണങ്ങളാൽ തന്നെത്താൻ അലങ്കരിക്കുന്നതുപോലെയും അവൻ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ാവസ്ത്രം ധരിപ്പിച്ചു നീതി എന്ന അങ്കി ഇടുവ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ഭൂമി തൈകളെ മുളപ്പിക്കുന്നതുപോലെയും തോട്ടം അതിൽ വിതെച്ച വിത്തിനെ കിളിർ‍പ്പിക്കുന്നതുപോ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ായ കർ‍ത്താവു സകല ജാതികളും കാൺകെ നീതിയെയും സ്തുതിയെയും മുള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ളിയവരോടു സദ്വർ‍ത്തമാനം ഘോഷിപ്പാൻ യഹോവ എന്നെ അഭിഷേകം ചെയ്തിരിക്കകൊണ്ടു യഹോവയായ കർ‍ത്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ാവു എന്റെ മേൽ ഇരിക്കുന്നു; ഹൃദയം തകർ‍ന്നവരെ മുറികെട്ടുവാനും തടവുകാർ‍ക്കു വിടുതലും ബദ്ധന്മാർ‍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ാതന്ത്ര്യവും അറിയ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2026-10-20T03:32:43Z</dcterms:created>
  <dcterms:modified xsi:type="dcterms:W3CDTF">2026-10-20T03:32:43Z</dcterms:modified>
  <dc:title>യെശയ്യാവ് : 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