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தலைமுறை தலைமுறையாக என்றென்றைக்கும் அவனுக்கு நீதியாக எண்ண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ரிபாவின் தண்ணீர்களிடத்திலும் அவருக்குக் கடுங்கோபம் மூட்டினார்கள்; அவர்கள் நிமித்தம் மோசேக்கும் பொல்லாப்பு நட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அவன் ஆவியை விசனப்படுத்தினதினாலே, தன் உதடுகளில் பதறிப்பேச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தங்களுக்குச் சொன்னபடி, அவர்கள் அந்த ஜனங்களை அழ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ாதிகளுடனே கலந்து, அவர்கள் கிரியைகளைக் கற்ற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விக்கிரகங்களைச் சேவித்தார்கள்; அவைகள் அவர்களுக்குக் கண்ணிய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தங்கள் குமாரரையும் தங்கள் குமாரத்திகளையும் பிசாசுக்காகப் பலிய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கானான்தேசத்து விக்கிரகங்களுக்குப் பலியிட்டு, தங்கள் குமாரர் குமாரத்திகளுடைய குற்றமில்லாத இரத்தத்தை சிந்தினார்கள்; தேசம் இரத்தத்தால் தீட்டு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கிரியைகளினால் அசுத்தமாகி தங்கள் செய்கைகளினால் சோரம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ால் கர்த்தருடைய கோபம் தமது ஜனத்தின்மேல் மூண்டது; அவர் தமது சுதந்தரத்தை அருவரு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ஜாதிகளுடைய கையில் ஒப்புக்கொடுத்தார்; அவர்களுடைய பகைஞர் அவர்களை ஆ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சத்துருக்கள் அவர்களை ஒடுக்கினார்கள்; அவர்களுடைய கையின்கீழ்த் தாழ்த்த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ேகந்தரம் அவர்களை விடுவித்தார்; அவர்களோ தங்கள் யோசனையினால் அவருக்கு விரோதமாய்க் கலகம்பண்ணி, தங்களுடைய அக்கிரமத்தினால் சிறுமைப்படுத்த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கூப்பிடுதலை அவர் கேட்கும்போதோ, அவர்களுக்கு உண்டான இடுக்கத்தை அவர் கண்ணோக்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ாகத் தமது உடன்படிக்கையை நினைத்து, தமது மிகுந்த கிருபையின்படி மனஸ்தாபப்ப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ைச் சிறைபிடித்த யாவரும் அவர்களுக்கு இரங்கும்படி செய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ங்கள் தேவனாகிய கர்த்தாவே, நாங்கள் உமது பரிசுத்த நாமத்தைப்போற்றி, உம்மைத் துதிக்கிறதில் மேன்மைபாராட்டும்படி எங்களை இரட்சித்து, எங்களை ஜாதிகளிலிருந்து சேர்த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ின் தேவனாகிய கர்த்தர் அநாதியாய் என்றென்றைக்கும் ஸ்தோத்திரிக்கப்படத்தக்கவர். ஜனங்களெல்லாரும்: ஆமென், அல்லேலூயா என்ப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ைத் துதியுங்கள், அவர் நல்லவர். அவர் கிருபை என்று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ைத் துதியுங்கள், அவர் நல்லவர். அவர் கிருபை என்று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ல்லமையான செய்கைகளைச் சொல்லி, அவருடைய துதியையெல்லாம் பிரஸ்தாபப்படுத்தத்தக்க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த்தைக் கைக்கொள்ளுகிறவர்களும், எக்காலத்திலும் நீதியைச்செய்கிறவர்களும் பாக்கியவான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தெரிந்துகொண்டவர்களின் நன்மையை நான் கண்டு உம்முடைய ஜாதியின் மகிழ்ச்சியால் மகிழ்ந்து, உம்முடைய சுதந்தரத்தோடே மேன்மைபாராட்டும்படிக்க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ஜனங்களுக்கு நீர் பாராட்டும் கிருபையின்படி என்னை நினைத்து, உம்முடைய இரட்சிப்பினால் என்னைச் சந்தித்தரு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பிதாக்களோடுங்கூட நாங்களும் பாவஞ்செய்து அக்கிரமம் நடப்பித்து, ஆகாமியம்பண்ணி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எகிப்திலே உம்முடைய அதிசயங்களை உணராமலும், உம்முடைய கிருபைகளின் திரட்சியை நினையாமலும் போய், சிவந்தசமுத்திர ஓரத்திலே கலகம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 தமது வல்லமையை வெளிப்படுத்தும்படி தம்முடைய நாமத்தினிமித்தம் அவர்களை இரட்சி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ிவந்த சமுத்திரத்தை அதட்டினார், அது வற்றிப்போயிற்று; தரையில் நடக்கிறதுபோல அவர்களை ஆழங்களில் நடந்துபோகப்பண்ண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கைஞன் கைக்கு அவர்களை விலக்கி இரட்சித்து, சத்துருவின் கைக்கு அவர்களை விலக்கி மீ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சத்துருக்களைத் தண்ணீர்கள் மூடிக்கொண்டது; அவர்களில் ஒருவனும் மீந்திரு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அவருடைய வார்த்தைகளை விசுவாசித்து, அவருடைய துதியைப் பா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சீக்கிரமாய் அவருடைய கிரியைகளை மறந்தார்கள்; அவருடைய ஆலோசனைக்கு அவர்கள் காத்திர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னாந்தரத்திலே இச்சையுள்ளவர்களாகி, அவாந்தரவெளியிலே தேவனைப் பரீட்சைபார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ேட்டதை அவர்களுக்குக் கொடுத்தார்கள் ஆத்துமாக்களிலோ இளைப்பை அனுப்ப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ளயத்தில் அவர்கள் மோசேயின்மேலும், கர்த்தருடைய பரிசுத்தனாகிய ஆரோனின்மேலும் பொறாமை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 பிளந்து தாத்தானை விழுங்கி, அபிராமின் கூட்டத்தாரை மூடிப்போ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ூட்டத்தில் அக்கினிபற்றியெரிந்தது; அக்கினி ஜுவாலை துன்மார்க்கரை எரித்துப்போ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ஓரேபிலே ஒரு கன்றுக்குட்டியையுண்டாக்கி, வார்ப்பிக்கப்பட்ட விக்கிரகத்தை நமஸ்கர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ங்கள் மகிமையைப் புல்லைத் தின்கிற மாட்டின் சாயலாக மாற்ற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லே பெரிய கிரியைகளையும், காமின் தேசத்திலே அதிசயங்களையும் சிவந்த சமுத்திரத்தண்டையிலே பயங்கரமானவைகளையும் செய்தவராகிய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ங்கள் இரட்சகரான தேவனை மற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அவர்களை நாசம்பண்ணுவேன் என்றார்; அப்பொழுது அவரால் தெரிந்துகொள்ளப்பட்ட மோசே அவர்களை அவர் அழிக்காதபடிக்கு அவருடைய உக்கிரத்தை ஆற்றும்பொருட்டு, அவருக்கு முன்பாகத் திறப்பின் வாயிலே நி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வார்த்தையை விசுவாசியாமல், இச்சிக்கப்படத்தக்க தேசத்தை அசட்டைபண்ண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த்தத்திற்குச் செவிகொடாமல், தங்கள் கூடாரங்களில் முறுமுறு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ர்கள் வனாந்தரத்திலே மடியவும், அவர்கள் சந்ததி ஜாதிகளுக்குள்ளே அழிய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ற்பல தேசங்களிலே சிதறடிக்கப்படவும், அவர்களுக்கு விரோதமாகத் தம்முடைய கையை எடு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ாகால்பேயோரைப் பற்றிக்கொண்டு, ஜீவனில்லாதவைக்கு இட்ட பலிகளைப் புச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் கிரியைகளினால் அவருக்குக் கோபம் மூட்டினார்கள்; ஆகையால் வாதை அவர்களுக்குள் புக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னெகாஸ் எழுந்து நின்று நியாயஞ்செய்தான்; அதினால் வாதை நிறுத்த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ು ತಲತಲಾಂತರಕ್ಕೂ ಯುಗ ಯುಗಕ್ಕೂ ಆತನಿಗೆ ನೀತಿಯೆಂದು ಎಣ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ು ವಿವಾದದ ನೀರಿನ ಬಳಿಯಲ್ಲಿ ಆತನಿಗೆ ಕೋಪವನ್ನೆಬ್ಬಿಸಿದರು; ಅವರ ನಿಮಿತ್ತ ಮೋಶೆಗೆ ಕೇಡ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ದೇವರಾತ್ಮನನ್ನು ಕೆಣ ಕಿದರು; ಆದದರಿಂದ ಅವನು ಬುದ್ಧಿಹೀನತೆಯಿಂದ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ರ್ತನು ಅವರಿಗೆ ಹೇಳಿದ ಜನಗಳನ್ನು ಅವರು ನಾಶಮಾಡ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ಅನ್ಯಜನಾಂಗ ಗಳ ಸಂಗಡ ಕೂಡಿಕೊಂಡು; ಅವರ ಕೆಲಸಗಳನ್ನು ಕಲಿ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ರ ವಿಗ್ರಹಗಳಿಗೆ ಸೇವೆ ಮಾಡಿದರು ಅವು ಅವರಿಗೆ ನೇಣು ಆ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ತಮ್ಮ ಗಂಡು ಹೆಣ್ಣು ಮಕ್ಕಳನ್ನೂ ದೆವ್ವಗಳಿಗೆ ಅರ್ಪ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ತಮ್ಮ ಗಂಡು ಹೆಣ್ಣು ಮಕ್ಕಳ ನಿರಪರಾ ಧದ ರಕ್ತವನ್ನು ಚೆಲ್ಲಿ, ಕಾನಾನಿನ ವಿಗ್ರಹಗಳಿಗೆ ಅರ್ಪಿಸಿ;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ದಿಂದ ಅಶುದ್ಧ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ಹೀಗೆ ತಮ್ಮ ಕೆಲಸಗಳಿಂದ ತಮ್ಮನ್ನು ಹೊಲೆಮಾಡಿಕೊಂಡು, ತಮ್ಮ ಕ್ರಿಯೆಗಳಿಂದ ಜಾರ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ಕರ್ತನ ಕೋಪವು ಆತನ ಜನರಿಗೆ ವಿರೋಧವಾಗಿ ಉರಿ ಯಿತು; ಆತನು ತನ್ನ ಸ್ವಂತ ಬಾಧ್ಯತೆಯನ್ನು ಅಸಹ್ಯಿಸಿ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ರನ್ನು ಅನ್ಯಜನಾಂಗಗಳ ಕೈಗೆಕೊಟ್ಟನು; ಅವರ ಹಗೆಯವರು ಅವರನ್ನು ಆ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ರ ಶತ್ರುಗಳು ಅವರನ್ನು ಬಾಧೆಪಡಿಸಿದರು; ಅವರ ಕೈಕೆಳಗೆ ಅಧೀನ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ಬಹಳ ಸಾರಿ ಆತನು ಅವರನ್ನು ಬಿಡಿಸಿದನು; ಆದರೆ ಅವರು ತಮ್ಮ ಆಲೋಚನೆಯಿಂದ ಆತನಿಗೆ ಕೋಪವನ್ನೆಬ್ಬಿಸಿದರು.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ರಮದಿಂದ ಅವರು ಕುಗ್ಗ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ಾಗ್ಯೂ ಅವರ ಕೂಗನ್ನು ಆತನು ಕೇಳಿದಾಗ ಅವರ ಇಕ್ಕಟ್ಟಿನ ಮೇಲೆ ಲಕ್ಷ್ಯವ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ವರಿಗಾಗಿ ತನ್ನ ಒಡಂಬಡಿಕೆಯನ್ನು ಜ್ಞಾಪಕಮಾಡಿಕೊಂಡು ತನ್ನ ಅತಿಶಯವಾದ ಕರು ಣೆಯ ಪ್ರಕಾರ ಪಶ್ಚಾತ್ತಾಪ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ರನ್ನು ಸೆರೆಹಿಡಿದವರ ಮುಂದೆ ಅವರು ಕರುಣೆ ಹೊಂದ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ಓ ನಮ್ಮ ದೇವರಾದ ಕರ್ತನೇ, ನಾವು ನಿನ್ನ ಪರಿಶುದ್ಧ ಹೆಸರಿಗೆ ಉಪಕಾರಸ್ತುತಿ ಮಾಡಿ ನಿನ್ನ ಸ್ತೋತ್ರದಲ್ಲಿ ಜಯಘ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 ಹಾಗೆ ನಮ್ಮನ್ನು ರಕ್ಷಿಸು. ಅನ್ಯಜನಾಂಗಗಳೊಳಗಿಂದ ನಮ್ಮನ್ನು ಹೊರಗೆ ಬರ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ಇಸ್ರಾಯೇಲಿನ ದೇವರಾದ ಕರ್ತನಿಗೆ ಯುಗಯುಗಾಂತರಕ್ಕೂ ಸ್ತುತಿಯುಂಟಾಗಲಿ. ಜನರೆಲ್ಲಾ ಆಮೆನ್‌ ಎಂದು ಹೇಳಲಿ.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ಕರ್ತನನ್ನು ಸ್ತುತಿಸಿರಿ, ಕರ್ತನಿಗೆ ಉಪಕಾರ ಸ್ತುತಿಮಾಡಿರಿ; ಆತನು ಒಳ್ಳೆಯವನು, ಆತನ ಕರುಣೆಯು ಶಾಶ್ವ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ಪರಾಕ್ರಮ ಕ್ರಿಯೆಗಳನ್ನು ಪ್ರಕಟಿಸುವವನಾರು? ಆತನ ಸ್ತೋತ್ರಗಳನ್ನು ಪ್ರಸಿದ್ಧಿ ಪಡಿಸ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್ಯಾಯವನ್ನು ಕೈಕೊಂಡು ಎಲ್ಲಾ ಕಾಲದಲ್ಲಿ ನೀತಿಯನ್ನು ಮಾಡುವವರು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ನಿನ್ನ ಜನರ ಮೇಲಿರುವ ಕಟಾಕ್ಷದಿಂದ ನನ್ನನ್ನೂ ಜ್ಞಾಪಿಸಿಕೋ; ನಿನ್ನ ರಕ್ಷಣೆಯಿಂದ ನನ್ನನ್ನು ದರ್ಶ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ೇ, ನೀನು ಆದುಕೊಂಡವರ ಸುಖವನ್ನು ನಾನು ನೋಡಿ ನಿನ್ನ ಜನಾಂಗದ ಸಂತೋಷ ದೊಂದಿಗೆ ಸಂತೋಷಿಸಿ ನಿನ್ನ ಬಾಧ್ಯತೆಯ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ಗಳ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್ಮ ತಂದೆಗಳ ಸಂಗಡ ನಾವು ಪಾಪಮಾಡಿದ್ದೇವೆ, ಅಕ್ರಮಮಾಡಿದ್ದೇವೆ, ದುಷ್ಟತ್ವವನ್ನು ನಡಿಸ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ಮ್ಮ ತಂದೆಗಳು ಐಗುಪ್ತದಲ್ಲಿ ನಿನ್ನ ಅದ್ಭುತಗಳನ್ನು ತಿಳಿಯದೆ ನಿನ್ನ ಕರುಣಾತಿಶಯವನ್ನು ನೆನಸದೆ,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, ಅಂದರೆ ಕೆಂಪು ಸಮುದ್ರದ ಹತ್ತಿರ ನಿನಗೆ ತಿರುಗಿ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ಾಗ್ಯೂ ಆತನು ತನ್ನ ಮಹಾಶಕ್ತಿಯನ್ನು ಅವರಿಗೆ ತಿಳಿಯ ಮಾಡುವ ಹಾಗೆ ತನ್ನ ಹೆಸರಿನ ನಿಮಿತ್ತ ಅವರನ್ನು ರ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ಕೆಂಪು ಸಮುದ್ರವನ್ನು ಗದರಿಸಲು ಅದು ಒಣಗಿ ಹೋಯಿತು. ಹೀಗೆ ಜಲಾಗಾಧದಲ್ಲಿ, ಅರಣ್ಯ ದಲ್ಲಿದ್ದ ಹಾಗೆಯೇ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ವೈರಿಯ ಕೈಯೊಳಗಿಂದ ಅವರನ್ನು ರಕ್ಷಿಸಿ, ಶತ್ರು ವಿನ ಕೈಯಿಂದ ಅವರನ್ನು ಬಿಡುಗಡ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ರುಗಳು ಅವರ ವೈರಿಗಳನ್ನು ಮುಚ್ಚಿಬಿಟ್ಟವು; ಅವರಲ್ಲಿ ಒಬ್ಬನಾದರೂ ಉ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ವರು ಆತನ ಮಾತುಗಳನ್ನು ನಂಬಿ ಆತನ ಸ್ತೋತ್ರ ವನ್ನು ಹ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 ಕೆಲಸಗಳನ್ನು ಬೇಗ ಮರೆತುಬಿಟ್ಟು ಆತನ ಆಲೋಚನೆಗೆ ಅವರು ಕಾದುಕೊಳ್ಳ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ರಣ್ಯದಲ್ಲಿ ದುರಾಶೆಯಿಂದ ಆಶಿಸಿ ಮರುಭೂಮಿ ಯಲ್ಲಿ ದೇವರನ್ನು ಪರೀಕ್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ರ ಬೇಡಿಕೆಯಂತೆ ಅವರಿಗೆ ಆತನು ಕೊಟ್ಟನು; ಆದರೆ ಅವರ ಪ್ರಾಣದಲ್ಲಿ ಕ್ಷೀಣತೆಯ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ಪಾಳೆಯದಲ್ಲಿ ಮೋಶೆಯ ಮೇಲೆಯೂ ಕರ್ತನ ಪರಿಶುದ್ದನಾದ ಆರೋನನ ಮೇಲೆಯೂ ಹೊಟ್ಟೇಕಿಚ್ಚು 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ಭೂಮಿಯು ಬಾಯಿತೆರೆದು ದಾತಾನನನ್ನು ನುಂಗಿ ಅಬಿರಾಮನ ಗುಂಪನ್ನು ಮುಚ್ಚಿ 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ೆಂಕಿಯು ಅವರ ಗುಂಪಿನಲ್ಲಿ ಉರಿದು, ಜ್ವಾಲೆಯು ದುಷ್ಟರನ್ನು ಸ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ಹೋರೇಬಿ ನಲ್ಲಿ ಕರುವನ್ನು ಮಾಡಿ ಎರಕದ ವಿಗ್ರಹಕ್ಕೆ ಅಡ್ಡ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ಮ್ಮ ಘನವನ್ನು ಹುಲ್ಲು ತಿನ್ನುವ ಎತ್ತಿನ ರೂಪಕ್ಕೆ ಬದಲಾಯ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ಮ್ಮ ರಕ್ಷಕನಾಗಿ ಐಗುಪ್ತದೇಶದಲ್ಲಿ ದೊಡ್ಡ ಕೆಲಸ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ಾಮನ ದೇಶದಲ್ಲಿ ಅದ್ಭುತಗಳನ್ನೂ ಕೆಂಪು ಸಮುದ್ರದ ಬಳಿ ಯಲ್ಲಿ ಭಯಂಕರವಾದವುಗಳನ್ನೂ ಮಾಡಿದ ದೇವ ರನ್ನು ಅವರು ಮರೆ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ರಿಂದ ಆತನು ಅವರನ್ನು ನಾಶಮಾಡುತ್ತೇನೆಂದು ಹೇಳಿದನು. ಆದರೆ ಆತನು ಆದುಕೊಂಡ ಮೋಶೆಯು ಆತನ ಕೋಪ ವನ್ನು ತಿರುಗ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ಆಪತ್ತಿನಲ್ಲಿ ಆತನ ಮುಂದೆ ನಿ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ೌದು, ಅವರು, ಮನೋಹರವಾದ ದೇಶ ವನ್ನು ಅಸಹ್ಯಿಸಿಬಿಟ್ಟು ಆತನ ಮಾತನ್ನು ನಂಬ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ತಮ್ಮ ಗುಡಾರಗಳಲ್ಲಿ ಗುಣುಗುಟ್ಟಿ ಕರ್ತನ ಸ್ವರವನ್ನು ಕೇಳ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ದರಿಂದ ಅವರನ್ನು ಅರಣ್ಯದಲ್ಲಿ ಕೆಡವ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ರ ಸಂತತಿಯನ್ನು ಜನಾಂಗಗಳಲ್ಲಿ ಕೆಡವಿ, ಅವರನ್ನು ದೇಶಗಳಲ್ಲಿ ಚದರಿಸುವದಕ್ಕೂ ಆತನು ತನ್ನ ಕೈಯನ್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ತ್ತ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ಬಾಳ್‌ಪೆಗೊ ಯೋರಿಗೆ ಕೂಡಿಕೊಂಡು ಸತ್ತವರಿಗೆ ಅರ್ಪಿಸಿದ ಬಲಿಗಳನ್ನು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ತಮ್ಮ ಕ್ರಿಯೆಗಳಿಂದ ಆತನಿಗೆ ಕೋಪವನ್ನು ಎಬ್ಬಿಸಿದರು; ಆದದರಿಂದ ವ್ಯಾಧಿಯು ಅವರಲ್ಲಿ ಹೊಕ್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ಫೀನೆಹಾಸನು ನಿಂತು ಕೊಂಡು ನ್ಯಾಯತೀರಿಸಿದ್ದರಿಂದ ವ್ಯಾಧಿಯು ನಿಂತ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2026-10-20T10:17:03Z</dcterms:created>
  <dcterms:modified xsi:type="dcterms:W3CDTF">2026-10-20T10:17:03Z</dcterms:modified>
  <dc:title>ಕೀರ್ತನೆಗಳು : 106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