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 திறந்த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 திறந்த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 விரோத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 நீங்கலாக்கிவிட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 விடுவி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 குற்றஞ்சும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હમેશા યહોવાની પ્રશંશા કરીશ, અને હું હંમેશા તેમના મહિમા વિષે વાત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ારો આત્મા યહોવાની મોટાઇ કરશે. આથી નમ્ર માણસો મારી સ્તુતિ સાંભળશે અને આનં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ે સૌ સાથે મળી યહોવાની સ્તુતિ કરીએ. અને તેના નામનો મહિમા વધા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ોવાને મેં પ્રાર્થના કરી અને તેમણે મારી પ્રાર્થનાનો ઉત્તર આપ્યો. તેમણે મને જે બધી બાબતોનો ભય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થી છોડ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ઓ યહોવાની કૃપા પામ્યા છે, તેઓના મુખ પ્રકાશિત છે; તેઓના મુખ પર કોઇ નિરાશ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 લાચાર માણસે યહોવાને પોકાર કર્યો, અને તે સાંભળીને તેમણે તેને સર્વ સંકટમાંથી ઉગા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નો દૂત, યહોવાના ભકતોની આસપાસ પડાવ નાખે છે અને તેમને મુશ્કેલીમાંથી ઉગારે છે, તેમનું રક્ષણ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કેટલાં ઉમદા છે તેનો અનુભવ કરો અને જુઓ. જેઓ તેમના ઉપર આધાર રાખે છે તેઓ ને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નાં પવિત્ર અનુયાયીઓ તેનું ભય રાખે છે અને તેમનો આદર કરે છે; કેમકે, તેને કોઇ વસ્તુની ખોટ પડ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કદાચ તંગી પડે સિંહના બચ્ચાંને અને ભૂખ વેઠવી પડે છે, પણ દેવની સહાય શોધનારને ઉત્તમ વસ્તુ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છત પડત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બાળકો આવો, મારું સાંભળો; “હું તમને યહોવાનો આદર કરતાં શીખ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ુખી-લાંબા જીવનની ઈચ્છા કોને છે? અને તમારામાંથી જીવન વહાલું કોન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ો હંમેશા તમારી જીભ પર કાબૂ રાખો; ને તમારા હોઠોને જૂઠું બોલવાથી દૂર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રેક દુષ્ટાથી દૂર રહો અને ભલું કરો. શાંતિ શોધી તેની પાછળ લાગ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હોવાની આંખો હંમેશા સત્યનિષ્ઠ લોકો પર નજર રાખે છે. તેમની મદદ માટેની પ્રાર્થના સાંભળવા માટે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ન સદા ખુલ્લો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ુષ્ટ માણસોની યાદને પૃથ્વી પરથી ભૂંસી નાંખવાનો યહોવાએ સંકલ્પ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 ન્યાયીઓના પોકાર સાંભળે છે, અને તેઓને સર્વ સંકટમાંથી છો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 હંમેશા તેઓની સાથે હોય છે જેમના હૃદય ભાંગી ગયા છે. જેમનો આત્મા કચડાઇ ગયો છે અને જેઓ નમ્ર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યહોવા મુકિત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ન્યાયી માણસનાં જીવનમાં ઘણા દુ:ખો આવે છે, પણ કૃપાળુ યહોવા તેમને તે સર્વમાંથી ઉગ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 તેનાં સર્વ હાડકાંનું રક્ષણ કરે છે, તેઓમાંનું એકપણ ભાંગવામાં આવત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ુષ્ટો પોતાની જ દુષ્ટતાથી નાશ પામશે, અને ન્યાયીઓના દ્વેષીઓ દોષિત ઠ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ોવા પોતાના સેવકોના પ્રાણોનો ઉદ્ધાર કરે છે; યહોવામાં ભરોસો રાખનારાઓમાંથી કોઇ દોષિત ઠ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2026-10-20T09:19:32Z</dcterms:created>
  <dcterms:modified xsi:type="dcterms:W3CDTF">2026-10-20T09:19:32Z</dcterms:modified>
  <dc:title>ગીતશાસ્ત્ર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