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 நிர்ணயிக்காமல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 புசிக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 குற்றவாளியாகத் தீர்க்காதிருப்பானாக; தேவன் அவனை ஏற்றுக்கொண்டார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 அவனுடைய எஜமானுக்கே அவன் உத்தரவாதி; அவன் நிலைநிறுத்தப்படுவான்; தேவன் அவனை நிலைநிறுத்த வல்லவராயிருக்கிறார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 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 விசேஷித்துக்கொள்ளாதவனும் கர்த்தருக்கென்று விசேஷித்துக்கொள்ளாதிருக்கிறான். புசிக்கிறவன் தேவனுக்கு 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 புசியாதிருந்து, தேவனுக்கு ஸ்தோத்திரஞ் செலுத்த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 ஆகையால் பிழைத்தாலும் மரித்தாலும் நாம் கர்த்தருடையவர்கள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 பிழைத்துமிருக்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 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 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ம்மில் ஒவ்வொருவனும் தன்னைக்குறித்து தேவனுக்குக் கணக்கொப்புவி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 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 நிச்சயித்திருக்கிறேன்; ஒருபொருளைத் தீட்டுள்ளதென்று எண்ணிக்கொள்ளுகிறவனெவனோ அவனுக்கு அது தீட்டுள்ளதாயிருக்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 கெடுக்காதே, கிறிஸ்து அவனுக்காக மரித்தா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நன்மை தூஷிக்கப்பட இடங்கொடாதிருங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 சந்தோஷமுமாயிருக்கிற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 அங்கிகரிக்கப்பட்டவனுமாயிருக்கி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 நாடக்கடவோ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 நாடக்கடவ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 ஆனாலும் இடறலுண்டாகப் புசிக்கிறவனுக்கு அது தீமையாயிரு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 இடறுகிறதற்காவது, தவறுகிறதற்காவது பலவீனப்படுகிறதற்காவது ஏதுவாயிருந்தால், அவைகளில் ஒன்றையும் செய்யாமலிருப்பதே நன்மையாயிருக்கும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 காரியத்தில் தன்னைக் குற்றவாளியாக்காதவன் பாக்கியவ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 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વિશ્વાસમાં જે માણસ નબળો હોય તો તેનો તમે તમારી મંડળીમાં સ્વીકારવા માટે ઈન્કાર ન કરશો. અન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ના જુદા વિચારો વિષે એની સાથે દલીલબાજીમાં ન ઉત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એક વ્યક્તિ એવું માને છે કે એને મન ફાવે તેમ તે કોઈપણ જાતનો ખોરાક ખાઈ શકે છે. પરંતુ નિર્બળ વિશ્વ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ાવનાર માણસ એવું માને છે કે તે ફક્ત શાકભાજી જ ખાઈ શક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ોઈપણ જાતનો ખોરાક લેનાર માણસે એવું માની લેવું ન જોઈએ કે તે શુદ્ધ શાકાહારી વ્યક્તિ કરતાં વધ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રો છે. અને ચુસ્ત શાકાહારી માણસે પણ એવું માનવું ન જોઈએ કે બધી જાતનો ખોરાક લેનાર માણસ ખોટો છે. ક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દેવે તેનો પણ સ્વીક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બીજા માણસના નોકર વિષે તમે અભિપ્રાય આપી ન શકો. નોકર કામ બરાબર કરે છે કે નહિ, એ તો ફક્ત એનો પોત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 શેઠ નક્કી કરી શકે. અને પ્રભુનો સેવક ન્યાયી હશે કારણ કે તેને ન્યાયી કે સુપાત્ર બનાવવા પ્રભુ સમર્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ોઈ માણસ એવું માની શકે કે કોઈ એક દિવસ તે બીજા કોઈ દિવસ કરતાં વધારે મહત્વનો છે. અને વળી બીજો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 એવું માની શકે કે બધા દિવસ એક સરખાજ છે. ખરી વાત તો એ છે કે દરેક માણસે મનમાં પોતાની માન્યતાઓ વિષ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રાબર સ્પષ્ટ હોવું જોઈ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બીજા દિવસો કરતાં અમુક જ દિવસ વધારે અગત્યનો છે એવું માનનાર માણસ પ્રભુને માટે એવું કરી 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બધું જ ખાનાર માણસ પણ દેવને માટે એવું કરી રહ્યો છે. હા એ ખોરાક માટે તે દેવનો આભાર માને છ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ુક ખોરાક ખાવાનો ઈન્કાર કરનાર માણસ પણ પ્રભુને ખાતર એમ કરી રહ્યો છે. એ પણ દેવનો આભાર માન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ા, આપણે સૌ પ્રભુને ખાતર જીવીએ છીએ. આપણે કાંઈ આપણી પોતાની જાત માટે જીવતા કે મર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જો આપણે જીવીએ છીએ તો તે પ્રભુને ખાતર જ જીવીએ છીએ. અને જો આપણે મરીએ છીએ તો તે પણ પ્રભુને ખાતર જ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મ, જીવતાં કે મરતાં આપણે પ્રભુનાજ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જ તો ખ્રિસ્ત મરણ પામ્યો અને પાછો મૃત્યુમાંથી સજીવન થયો. ખ્રિસ્તે આ પ્રમાણે કર્યુ જેથી કર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 મરણ પામ્યા છે અને જેઓ હજી જીવતા છે તે સૌને ને પ્રભુ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ો પછી ખ્રિસ્તમાં વિશ્વાસ રાખનાર તમારા ભાઈ વિષે તમે શા માટે સારો કે ખરાબ અભિપ્રાય બાંધો છો? અ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તમારા ભાઈ કરતાં તમે વધારે સારા છો, એમ તમે શા માટે વિચારો છો? આપણે બધાએ દેવના ન્યાયાસન આગળ ઉપસ્થ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વાનું છે અને તે આપણા સૌનો ન્યાય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હા, શાસ્ત્રમાં લખેલું છે: પ્રભુ કહે છે કે,“પ્રત્યેક વ્યક્તિ મારી આગળ ઘૂંટણીએ પડીને નમન કરશ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વ્યક્તિ કબૂલ કરશે કે, હું દેવ છું. હું જીવું છું એ જેટલું ચોક્કસ છે, એટલું ચોક્કસ એ રીત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ું બનશે.” યશાયા 45:2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મ, પોતાના જીવન વિષે આપણામાંની દરેક વ્યક્તિએ દેવને જવાબ આપવો પડ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મ આપણે એકબીજાનો ન્યાય તોળવાનું બંધ કરવું જોઈએ. આપણે એવો નિર્ણય લેવો પડશે કે આપણે એવું કાંઈ પણ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ું કે જે કોઈ ભાઈ કે બહેનને નિર્બળ બનાવે કે તેને પાપમાં પા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હું તો પ્રભુ ઈસુમાં છું. અને હું જાણું છું કે એવો કોઈ ખોરાક નથી કે જે ખાવા માટે નકામો હોય.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ો કોઈ માણસ એવું માનતો હોય કે કોઈ વસ્તુ તેના માટે ખોટી કે નકામી છે, તે તેના માટે તે ખોટું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ો તમે જે કાંઈ ખોરાક લેતા હોય અને તેનાથી તમારા ભાઈની લાગણી દુભાતી હોય તો તમે પ્રેમનો માર્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ુસરતા નથી. તેને ખાવાનો આગ્રહ કરીને તેના વિશ્વાસનો નાશ કરશો નહિ. એ માણસ માટે ઈસુ મરણ પામ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ું જે સારું છે તે વિષે ભૂંડું બોલાય એવું કશું કર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દેવના રાજ્યમાં ખાવું અને પીવું એ અગત્યની બાબતો નથી. તેનાં કરતાં અગત્યની બાબતો દેવના રાજ્યમાં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ની સાથે ન્યાયી થવું અને શાંતિ અને પવિત્ર આત્મામાં આનંદ અનુભવવો ત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જે કોઈ વ્યક્તિ આ રીતે જીવન જીવીને ખ્રિસ્તની સેવા કરે છે તે દેવને પ્રસન્ન કરે છે. અને બીજા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એ વ્યક્તિનો સ્વીકાર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જે કામો કરવાથી શાંતિ સ્થપાતી હોય એવું કરવા આપણે સખત પરિશ્રમ કરીએ. અને જેનાથી એક બીજાને મદદ થા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ું કરવાનો આપણે પ્રયત્ન કર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 ખોરાક ખાવાની બાબત પર માર મૂકીને દેવનું કાર્ય નષ્ટ ન થવા દો. ખાવાની બાબતમાં બધો જ ખોરાક ખ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યક હોય છે. પરંતુ જે ખાવાથી બીજો માણસ જો પાપમાં પડતો હોય તો એ ખોરાક ખાવો યોગ્ય ન ગણ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સાચી વસ્તુ એ છે કે માંસ ખાવાથી કે દ્રાક્ષારસ પીવાથી કે એવું કાંઈ કરવાથી જો તમારા ભાઈ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ધ્યાત્મિક પતન થતું હોય તો તે યોગ્ય નથી. તેથી એવું કાંઈ પણ ન કરવું જેનાથી કોઈનું પણ આધ્યાત્મિક પત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વી બાબતો વિષેની તમારી અંગત માન્યતાઓને તમારી અને દેવની વચ્ચે ગુપ્ત રાખવી જોઈએ. અપરાધ કર્યો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વી લાગણી અનુભવ્યા વગર જે વ્યક્તિ પોતે જેને સાચું કે યોગ્ય માનતો હોય એવું કરી શકે એવી વ્યક્તિને ધન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ખોરાક ખાવો યોગ્ય છે કે નહિ તેની ખાતરી કર્યા વગર જો કોઈ વ્યક્તિ તે ખાઈ લે તો તે પોતાની જા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ષિત માને છે. શા માટે? કારણ કે તે વ્યાજબી હતું એમ તેણે માન્યું નહોતું. અને જો કોઈ વ્યક્તિ જ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વિશ્વાસ નથી કે તે સાચું છે અને તે કરે છે તો પછી તે પાપ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ોમનોને પત્ર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2026-10-21T09:34:44Z</dcterms:created>
  <dcterms:modified xsi:type="dcterms:W3CDTF">2026-10-21T09:34:44Z</dcterms:modified>
  <dc:title>રોમનોને પત્ર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