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the LORD answered Job, and sai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all he that contends with the Almighty instruct him? he that reproves God, let him answer i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hall he that contends with the Almighty instruct him? he that reproves God, let him answer i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Job answered the LORD, and said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 am vile; what shall I answer you? I will lay mine hand upon my mo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I am vile; what shall I answer you? I will lay mine hand upon my mou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nce have I spoken; but I will not answer: yea, twice; but I will proceed no further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answered the LORD unto Job out of the whirlwind, and said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rd up your loins now like a man: I will demand of you, and declare you unto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ill you also nullify my judgment? will you condemn me, that you may be righteous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e you an arm like God? or can you thunder with a voice like him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eck yourself now with majesty and excellency; and array yourself with glory and beau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Deck yourself now with majesty and excellency; and array yourself with glory and beaut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ast abroad the rage of your wrath: and behold every one that is proud, and bring low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ook on every one that is proud, and bring him low; and tread down the wicked in their pl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ook on every one that is proud, and bring him low; and tread down the wicked in their pla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ide them in the dust together; and bind their faces in secre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n will I also confess unto you that yours own right hand can save you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 now behemoth, which I made with you; he eats grass as an ox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ehold now behemoth, which I made with you; he eats grass as an ox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o now, his strength is in his loins, and his force is in the navel of his belly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moves his tail like a cedar: the sinews of his stones are wrapped togeth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is bones are as strong pieces of brass; his bones are like bars of iro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is bones are as strong pieces of brass; his bones are like bars of iro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is the chief of the ways of God: he that made him can make his sword to approach unto hi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is the chief of the ways of God: he that made him can make his sword to approach unto hi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urely the mountains bring him forth food, where all the beasts of the field pl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He lies under the shady trees, in the covert of the reed, and fen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shady trees cover him with their shadow; the willows of the brook compass him abou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he drinks up a river, and hastes not: he trusts that he can draw up Jordan into his mout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ehold, he drinks up a river, and hastes not: he trusts that he can draw up Jordan into his mou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akes it with his eyes: his nose pierces through snare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He takes it with his eyes: his nose pierces through snar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25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யோபுக்கு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ர்வவல்லவரோடே வழக்காடி அவருக்குப் புத்தி படிப்பிக்கிறவன் யார்? தேவன்பேரில் குற்றம் பிடிக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ுக்கு உத்தரவு சொல்லக்கடவ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யோபு கர்த்தருக்குப் பிரதியுத்தரமா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நீசன்; நான் உமக்கு என்ன மறுஉத்தரவு சொல்லுவேன்; என் கையினால் என் வா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த்த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ரண்டொருதரம் பேசினேன்; இனி நான் பிரதியுத்தரம் கொடாமலும் பேசாமலும் இருப்பே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பெருங்காற்றில் இருந்து யோபுக்கு உத்தரவு அ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புருஷனைப்போல நீ இடைக்கட்டிக்கொள்; நான் உன்னைக்கேட்பேன், நீ எனக்கு உத்தரவு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நியாயத்தை அவமாக்குவாயோ? நீ உன்னை நீதிமானாக்கிக்கொள்ளும்படிக்கு என்மேல் குற்றஞ்சுமத்துவா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புயத்தைப்போல் உனக்குப் புயமுண்டோ? அவரைப்போல் இடிமுழக்கமாய் சத்தமிடக்கூட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நீ முக்கியத்தாலும் மகத்துவத்தாலும் உன்னை அலங்கரித்து, மகிமையையும் கன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கோபத்தின் உக்கிரத்தை வீசி, அகந்தையுள்ளவனையெல்லாம் தேடிப்பார்த்துத் தாழ்த்திவ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ுமையுள்ளவனையெல்லாம் கவனித்து அவனைப் பணியப்பண்ணி துன்மார்க்கரை அவர்களிருக்கிற ஸ்த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தித்துவி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அவர்களை ஏகமாய்ப் புழுதியிலே புதைத்து, அவர்கள் முகங்களை அந்தரங்கத்திலே கட்டிப்போ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உன் வலதுகை உனக்கு இரட்சிப்பு உண்டுபண்ணும் என்று சொல்லி, நான் உன்னைப் புகழ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பிகெமோத்தை நீ கவனித்துப்பார்; உன்னை உண்டாக்கினதுபோல அதையும் உண்டாக்கினேன்;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ட்டைப்போல் புல்லைத் தின்ன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அதினுடைய பெலன் அதின் இடுப்பிலும், அதின் வீரியம் அதின் வயிற்றின் நரம்புகளிலும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 தன் வாலை, கேதுரு மரத்தைப்போல் நீட்டுகிறது; அதின் இடுப்பு நரம்புகள் பின்னிக்கொண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ன் எலும்புகள் கெட்டியான வெண்கலத்தைப்போலவும், அதின் அஸ்திகள் இருப்புக் கம்பிகளைப்போல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தேவனுடைய கிரியைகளில் பிரதானமான ஒரு கிரியை, அதை உண்டாக்கினவர் அதற்கு ஒரு பட்ட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ட்டுமிருகங்கள் யாவும் விளையாடுகிற மலைகள் அதற்கு மேய்ச்சலை விளைவ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நிழலுள்ள செடிகளின் கீழும், நாணலின் மறைவிலும் உளையிலும் படு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ழைகளின் நிழல் அதைக் கவிந்து, நதியின் அலரிகள் அதைச் சூழ்ந்து 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நதி புரண்டு வந்தாலும் அது பயந்தோடாது; யோர்தான் நதியத்தனை தண்ணீர் அதின் முகத்தில் மோத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அசையாமல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கண்கள் பார்த்திருக்க அதை யார் பிடிக்கக்கூடும்? மூக்கணாங்கயிறுபோட அதின் மூக்கை 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த்தக்கூடு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2026-09-17T00:52:04Z</dcterms:created>
  <dcterms:modified xsi:type="dcterms:W3CDTF">2026-09-17T00:52:04Z</dcterms:modified>
  <dc:title>யோபு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