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 காதுகள் கேட்க மகா சத்தமாய்; நகரத்தின் விசாரிப்புக்காரர் சங்கரிக்கும் ஆயுதங்களைத் தங்கள் கைகளில் பிடித்துக்கொண்டு வரக்கடவர்கள் என்று சொன்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 காதுகள் கேட்க மகா சத்தமாய்; நகரத்தின் விசாரிப்புக்காரர் சங்கரிக்கும் ஆயுதங்களைத் தங்கள் கைகளில் பிடித்துக்கொண்டு வரக்கடவர்கள் என்று சொன்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இதோ, ஆறு புருஷர், வெட்டுகிற ஆயுதங்களைத் தங்கள் கைகளில் பிடித்துக்கொண்டு வடக்கே பார்த்த உயர்ந்த வாசலின் வழியிலிருந்து வந்தார்கள்; அவர்களில் சணல்நூல் அங்கிதரித்து, தன் அரையில் கணக்கனுடைய மைக்கூட்டை வைத்திருக்கிற ஒருவன் இருந்தான்; அவர்கள் உள்ளே பிரவேசித்து, வெண்கல பலிபீடத்தண்டையிலே நி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இதோ, ஆறு புருஷர், வெட்டுகிற ஆயுதங்களைத் தங்கள் கைகளில் பிடித்துக்கொண்டு வடக்கே பார்த்த உயர்ந்த வாசலின் வழியிலிருந்து வந்தார்கள்; அவர்களில் சணல்நூல் அங்கிதரித்து, தன் அரையில் கணக்கனுடைய மைக்கூட்டை வைத்திருக்கிற ஒருவன் இருந்தான்; அவர்கள் உள்ளே பிரவேசித்து, வெண்கல பலிபீடத்தண்டையிலே நி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இதோ, ஆறு புருஷர், வெட்டுகிற ஆயுதங்களைத் தங்கள் கைகளில் பிடித்துக்கொண்டு வடக்கே பார்த்த உயர்ந்த வாசலின் வழியிலிருந்து வந்தார்கள்; அவர்களில் சணல்நூல் அங்கிதரித்து, தன் அரையில் கணக்கனுடைய மைக்கூட்டை வைத்திருக்கிற ஒருவன் இருந்தான்; அவர்கள் உள்ளே பிரவேசித்து, வெண்கல பலிபீடத்தண்டையிலே நி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இஸ்ரவேலின் தேவனுடைய மகிமை கேருபீன்மேலிருந்தெழும்பி, ஆலயத்தின் வாசற்படியிலே வந்து, சணல்நூல் அங்கிதரித்து, தன் அரையிலே கணக்கனுடைய மைக்கூட்டை வைத்திருக்கிற புருஷனைக் கூப்பிட்ட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இஸ்ரவேலின் தேவனுடைய மகிமை கேருபீன்மேலிருந்தெழும்பி, ஆலயத்தின் வாசற்படியிலே வந்து, சணல்நூல் அங்கிதரித்து, தன் அரையிலே கணக்கனுடைய மைக்கூட்டை வைத்திருக்கிற புருஷனைக் கூப்பிட்ட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இஸ்ரவேலின் தேவனுடைய மகிமை கேருபீன்மேலிருந்தெழும்பி, ஆலயத்தின் வாசற்படியிலே வந்து, சணல்நூல் அங்கிதரித்து, தன் அரையிலே கணக்கனுடைய மைக்கூட்டை வைத்திருக்கிற புருஷனைக் கூப்பிட்ட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அவனை நோக்கி: நீ எருசலேம் நகரம் எங்கும் உருவப்போய், அதற்குள்ளே செய்யப்படுகிற சகல அருவருப்புகளினிமித்தமும் பெருமூச்சுவிட்டழுகிற மனுஷரின் நெற்றிகளில் அடையாளம் போடு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அவனை நோக்கி: நீ எருசலேம் நகரம் எங்கும் உருவப்போய், அதற்குள்ளே செய்யப்படுகிற சகல அருவருப்புகளினிமித்தமும் பெருமூச்சுவிட்டழுகிற மனுஷரின் நெற்றிகளில் அடையாளம் போடு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அவர் என் காதுகள் கேட்க மற்றவர்களை நோக்கி: நீங்கள் இவன் பின்னாலே நகரமெங்கும் உருவப்போய் வெட்டுங்கள்; உங்கள் கண் தப்பவிடாமலும் நீங்கள் இரங்காமல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அவர் என் காதுகள் கேட்க மற்றவர்களை நோக்கி: நீங்கள் இவன் பின்னாலே நகரமெங்கும் உருவப்போய் வெட்டுங்கள்; உங்கள் கண் தப்பவிடாமலும் நீங்கள் இரங்காமல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தியோரையும், வாலிபரையும், கன்னிகைகளையும், குழந்தைகளையும், ஸ்திரீகளையும் சங்கரித்துக் கொன்றுபோடுங்கள்; அடையாளம் போடப்பட்டிருக்கிற ஒருவனையும் கிட்டாதிருங்கள் என் பரிசுத்த ஸ்தலத்திலே துவக்குங்கள் என்று என் காதுகள் கேட்கச் சொன்னார்; அப்பொழுது அவர்கள் ஆலயத்துக்கு முன்னே இருந்த மூப்பரிடத்தில் துவக்கம் பண்ண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தியோரையும், வாலிபரையும், கன்னிகைகளையும், குழந்தைகளையும், ஸ்திரீகளையும் சங்கரித்துக் கொன்றுபோடுங்கள்; அடையாளம் போடப்பட்டிருக்கிற ஒருவனையும் கிட்டாதிருங்கள் என் பரிசுத்த ஸ்தலத்திலே துவக்குங்கள் என்று என் காதுகள் கேட்கச் சொன்னார்; அப்பொழுது அவர்கள் ஆலயத்துக்கு முன்னே இருந்த மூப்பரிடத்தில் துவக்கம் பண்ண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தியோரையும், வாலிபரையும், கன்னிகைகளையும், குழந்தைகளையும், ஸ்திரீகளையும் சங்கரித்துக் கொன்றுபோடுங்கள்; அடையாளம் போடப்பட்டிருக்கிற ஒருவனையும் கிட்டாதிருங்கள் என் பரிசுத்த ஸ்தலத்திலே துவக்குங்கள் என்று என் காதுகள் கேட்கச் சொன்னார்; அப்பொழுது அவர்கள் ஆலயத்துக்கு முன்னே இருந்த மூப்பரிடத்தில் துவக்கம் பண்ண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அவர்களை நோக்கி: நீங்கள் ஆலயத்தைத் தீட்டுப்படுத்தி, பிராகாரங்களைக் கொலையுண்டவர்களாலே நிரப்பி, புறப்பட்டுப்போங்கள் என்றார்; அவர்கள் நகரத்தில் போய் வெட்ட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அவர்களை நோக்கி: நீங்கள் ஆலயத்தைத் தீட்டுப்படுத்தி, பிராகாரங்களைக் கொலையுண்டவர்களாலே நிரப்பி, புறப்பட்டுப்போங்கள் என்றார்; அவர்கள் நகரத்தில் போய் வெட்ட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வெட்டிக்கொண்டுபோகையில் நான்மாத்திரம் தனித்து, முகங்குபுற விழுந்து: ஆ, கர்த்தராகிய ஆண்டவரே, தேவரீர் எருசலேமின்மேல் உமது உக்கிரத்தை ஊற்றுகையில் இஸ்ரவேலின் மீதியானவர்களையெல்லாம் அழிப்பீரோ என்று முறையிட்ட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வெட்டிக்கொண்டுபோகையில் நான்மாத்திரம் தனித்து, முகங்குபுற விழுந்து: ஆ, கர்த்தராகிய ஆண்டவரே, தேவரீர் எருசலேமின்மேல் உமது உக்கிரத்தை ஊற்றுகையில் இஸ்ரவேலின் மீதியானவர்களையெல்லாம் அழிப்பீரோ என்று முறையிட்ட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வெட்டிக்கொண்டுபோகையில் நான்மாத்திரம் தனித்து, முகங்குபுற விழுந்து: ஆ, கர்த்தராகிய ஆண்டவரே, தேவரீர் எருசலேமின்மேல் உமது உக்கிரத்தை ஊற்றுகையில் இஸ்ரவேலின் மீதியானவர்களையெல்லாம் அழிப்பீரோ என்று முறையிட்ட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: இஸ்ரவேலும் யூதாவுமாகிய வம்சத்தாரின் அக்கிரமம் மிகவும் பெரிது; தேசம் இரத்தப்பழிகளால் நிறைந்திருக்கிறது; நகரமும் மாறுபாட்டினால் நிரப்பப்பட்டிருக்கிறது; கர்த்தர் தேசத்தைக் கைவிட்டார்; கர்த்தர் பார்க்கமாட்டார் என்று சொல்லு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: இஸ்ரவேலும் யூதாவுமாகிய வம்சத்தாரின் அக்கிரமம் மிகவும் பெரிது; தேசம் இரத்தப்பழிகளால் நிறைந்திருக்கிறது; நகரமும் மாறுபாட்டினால் நிரப்பப்பட்டிருக்கிறது; கர்த்தர் தேசத்தைக் கைவிட்டார்; கர்த்தர் பார்க்கமாட்டார் என்று சொல்லு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: இஸ்ரவேலும் யூதாவுமாகிய வம்சத்தாரின் அக்கிரமம் மிகவும் பெரிது; தேசம் இரத்தப்பழிகளால் நிறைந்திருக்கிறது; நகரமும் மாறுபாட்டினால் நிரப்பப்பட்டிருக்கிறது; கர்த்தர் தேசத்தைக் கைவிட்டார்; கர்த்தர் பார்க்கமாட்டார் என்று சொல்லு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கண் தப்பவிடுவதுமில்லை, நான் இரக்கஞ்செய்வதுமில்லை, அவர்களுடைய வழியின் பலனை அவர்கள் சிரசின்மேல் இறங்கப்பண்ணுவேன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கண் தப்பவிடுவதுமில்லை, நான் இரக்கஞ்செய்வதுமில்லை, அவர்களுடைய வழியின் பலனை அவர்கள் சிரசின்மேல் இறங்கப்பண்ணுவேன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சணல்நூல் அங்கி தரித்து, தன் அரையில் மைகூட்டை வைத்திருக்கிற புருஷன் வந்து: நீர் எனக்குக் கட்டளையிட்டபடியே செய்தேன் என்று காரியத்தைத் தெரிவித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சணல்நூல் அங்கி தரித்து, தன் அரையில் மைகூட்டை வைத்திருக்கிற புருஷன் வந்து: நீர் எனக்குக் கட்டளையிட்டபடியே செய்தேன் என்று காரியத்தைத் தெரிவ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0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আমি শুনতে পেলাম যে, যে নেতারা শহরকে শাস্তি দেবার দায়িত্বে ছিল, ঈশ্বর তাদের ডাকছেন| প্রত্যে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তার হাতে ছিল তার নিজস্ব মারণাস্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রপর আমি উচ্চতর ফটক থেকে ছয়জনকে হাঁটতে দেখলাম| এই ফটকটি ছিল উত্তরমুখী| প্রত্যেকের হাতে ছিল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স্ব মারাত্মক অস্ত্র| এক জন মানুষের পরনে ছিল মসিনার কাপড়| তার কোমরে গোঁজা ছিল একটি লেখনী ও কাল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ি দোয়াত| ঐ লোকরা মন্দিরের পিতলের বেদীর কাছে গিয়ে সেখানে দাঁড়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পর ইস্রায়েলের ঈশ্বরের মহিমা করূব দূতগণের মধ্য থেকে উঠে এল| সেখানেই তিনি ছিলেন| তারপর সেই গৌর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াক্রম মন্দিরের দরজা পর্য়ন্ত গেল| চৌকাঠের কাছে গিয়েই তিনি থামলেন| তারপর প্রভুর মহিমা মসিনা কাপ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া এবং লেখনী ও দোয়াত কোমরে বাঁধা লোকটিকে ডাক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খন প্রভু (মহিমা) তাকে বললেন, “জেরুশালেম শহরের মধ্য দিয়ে যাও| সেই সব লোক যারা শহরের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য়ঙ্কর কাজকর্মের জন্য দুঃখ করে এবং মনমরা তাদের প্রত্যেকের কপালে দাগ দা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রপর আমি শুনলাম ঈশ্বর অন্য বাকী লোকেদের বলছেন, “আমি চাই তোমরা প্রথম মানুষটিকে অনুসরণ কর| য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র কপালে চিহ্ন নেই তাদের তোমরা অবশ্যই হত্যা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রা প্রবীণ হোক, যুবক বা যুবতী, শিশু বা মায়েরা হোক তাতে কিছু আসে যায় না| কোন রকম দয়া দেখিও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 ব্যক্তির জন্য দুঃখ বোধ করো না| এখানে আমার মন্দির থেকেই শুরু কর|” তাই তারা মন্দিরের সামনে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বীণরা ছিল তাদের দিয়েই শুরু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ঈশ্বর তাদের বললেন, “এই মন্দির অশুচি কর| এর প্রাঙ্গন মৃতদেহ দিয়ে পূর্ণ কর! এখনই যাও!” তাই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 শহরের লোকদের হত্যা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ই লোকরা যখন শহরে গিয়ে লোক হত্যা করছিল সে সময় আমি সেখানেই ছিলাম| আমি মাটিতে উপুড় হয়ে প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ঁদে বললাম, “হে প্রভু, আমার সদাপ্রভু, জেরুশালেমের প্রতি তোমার রোধ প্রকাশ করতে কি তুমি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শিষ্ট সবাইকেই হত্যা করব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ঈশ্বর আমাকে বললেন, “ইস্রায়েল ও যিহূদা পরিবার বহু জঘন্য পাপ কাজ করেছে| দেশের সর্বত্র,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্যা করা হয়েছে| আর শহর অপরাধে পূর্ণ হয়ে গেছে! কেন? কারণ লোকরা নিজেদের মধ্যেই বলাবলি করে, ‘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শহর ত্যাগ করেছেন এবং চলে গেছেন| তাই আমরা কি করছি তা তিনি দেখতে পাবেন না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র আমিও কোন দয়া দেখাব না| এই লোকদের জন্য আমি অনুশোচনাও করব না| তারা নিজেরাই নিজেদের ওপর ও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নেছে| আমি কেবল ঐ লোকদের তাদের পাওনা শাস্তি দিচ্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রপর সেই মসিনা কাপড় পরা আর লেখনী ও কালির দোয়াত কোমরে বাঁধা লোকটা বললেন, “আপনি যা আজ্ঞা করেছ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আমি করে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2026-10-21T06:56:09Z</dcterms:created>
  <dcterms:modified xsi:type="dcterms:W3CDTF">2026-10-21T06:56:09Z</dcterms:modified>
  <dc:title>যিহিষ্কেল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