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 servant of Jesus Christ, called to be an apostle, separated unto the gospel of Go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 servant of Jesus Christ, called to be an apostle, separated unto the gospel of God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Which he had promised before by his prophets in the holy scriptures,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Which he had promised before by his prophets in the holy scriptures,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Concerning his Son Jesus Christ our Lord, which was made of the seed of David according to the flesh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Concerning his Son Jesus Christ our Lord, which was made of the seed of David according to the flesh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eclared to be the Son of God with power, according to the spirit of holiness, by the resurrection from the dead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eclared to be the Son of God with power, according to the spirit of holiness, by the resurrection from the dead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whom we have received grace and apostleship, for obedience to the faith among all nations, for his name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whom we have received grace and apostleship, for obedience to the faith among all nations, for his name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mong whom are all of you also the called of Jesus Christ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all that be in Rome, beloved of God, called to be saints: Grace to you and peace from God our Father, and the Lord Jesus Chris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all that be in Rome, beloved of God, called to be saints: Grace to you and peace from God our Father, and the Lord Jesus Chris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irst, I thank my God through Jesus Christ for you all, that your faith is spoken of throughout the whole worl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irst, I thank my God through Jesus Christ for you all, that your faith is spoken of throughout the whole worl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God is my witness, whom I serve with my spirit in the gospel of his Son, that without ceasing I make mention of you always in my prayers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God is my witness, whom I serve with my spirit in the gospel of his Son, that without ceasing I make mention of you always in my prayers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aking request, if by any means now at length I might have a prosperous journey by the will of God to come unto you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 long to see you, that I may impart unto you some spiritual gift, to the end all of you may be established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 long to see you, that I may impart unto you some spiritual gift, to the end all of you may be established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is, that I may be comforted together with you by the mutual faith both of you and m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is, that I may be comforted together with you by the mutual faith both of you and 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ow I would not have you ignorant, brethren, that oftentimes I purposed to come unto you, (but was let until now,) that I might have some fruit among you also, even as among other Gentile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ow I would not have you ignorant, brethren, that oftentimes I purposed to come unto you, (but was let until now,) that I might have some fruit among you also, even as among other Gentile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ow I would not have you ignorant, brethren, that oftentimes I purposed to come unto you, (but was let until now,) that I might have some fruit among you also, even as among other Gentil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am debtor both to the Greeks, and to the Barbarians; both to the wise, and to the unwis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, as much as in me is, I am ready to preach the gospel to you that are at Rome also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, as much as in me is, I am ready to preach the gospel to you that are at Rome also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 am not ashamed of the gospel of Christ: for it is the power of God unto salvation to every one that believes; to the Jew first, and also to the Greek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 am not ashamed of the gospel of Christ: for it is the power of God unto salvation to every one that believes; to the Jew first, and also to the Greek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rein is the righteousness of God revealed from faith to faith: as it is written, The just shall live by fait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rein is the righteousness of God revealed from faith to faith: as it is written, The just shall live by faith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wrath of God is revealed from heaven against all ungodliness and unrighteousness of men, who hold the truth in unrighteousness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wrath of God is revealed from heaven against all ungodliness and unrighteousness of men, who hold the truth in unrighteousness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cause that which may be known of God is manifest in them; for God has showed it unto them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cause that which may be known of God is manifest in them; for God has showed it unto them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invisible things of him from the creation of the world are clearly seen, being understood by the things that are made, even his eternal power and Godhead; so that they are without excuse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invisible things of him from the creation of the world are clearly seen, being understood by the things that are made, even his eternal power and Godhead; so that they are without excuse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invisible things of him from the creation of the world are clearly seen, being understood by the things that are made, even his eternal power and Godhead; so that they are without excuse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cause that, when they knew God, they glorified him not as God, neither were thankful; but became vain in their imaginations, and their foolish heart was darkened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cause that, when they knew God, they glorified him not as God, neither were thankful; but became vain in their imaginations, and their foolish heart was darkened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Professing themselves to be wise, they became fools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changed the glory of the incorruptible God into an image made like to corruptible man, and to birds, and four-footed beasts, and creeping thing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changed the glory of the incorruptible God into an image made like to corruptible man, and to birds, and four-footed beasts, and creeping thing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God also gave them up to uncleanness through the lusts of their own hearts, to dishonour their own bodies between themselves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God also gave them up to uncleanness through the lusts of their own hearts, to dishonour their own bodies between themselves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 changed the truth of God into a lie, and worshipped and served the creature more than the Creator, who is blessed for ever. Ame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 changed the truth of God into a lie, and worshipped and served the creature more than the Creator, who is blessed for ever. Ame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this cause God gave them up unto vile affections: for even their women did change the natural use into that which is against nature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this cause God gave them up unto vile affections: for even their women did change the natural use into that which is against nature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likewise also the men, leaving the natural use of the woman, burned in their lust one toward another; men with men working that which is unseemly, and receiving in themselves that recompence of their error which was meet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likewise also the men, leaving the natural use of the woman, burned in their lust one toward another; men with men working that which is unseemly, and receiving in themselves that recompence of their error which was meet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even as they did not like to retain God in their knowledge, God gave them over to a reprobate mind, to do those things which are not convenient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even as they did not like to retain God in their knowledge, God gave them over to a reprobate mind, to do those things which are not convenient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eing filled with all unrighteousness, fornication, wickedness, covetousness, maliciousness; full of envy, murder, debate, deceit, ill will; whisperers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eing filled with all unrighteousness, fornication, wickedness, covetousness, maliciousness; full of envy, murder, debate, deceit, ill will; whisperers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eing filled with all unrighteousness, fornication, wickedness, covetousness, maliciousness; full of envy, murder, debate, deceit, ill will; whisperers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ackbiters, haters of God, despiteful, proud, boasters, inventors of evil things, disobedient to parents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ackbiters, haters of God, despiteful, proud, boasters, inventors of evil things, disobedient to parents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ackbiters, haters of God, despiteful, proud, boasters, inventors of evil things, disobedient to parents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Without understanding, covenant-breakers, without natural affection, refusing to reconcile, unmerciful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Without understanding, covenant-breakers, without natural affection, refusing to reconcile, unmerciful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Who knowing the judgment of God, that they which commit such things are worthy of death, not only do the same, but have pleasure in them that do them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Who knowing the judgment of God, that they which commit such things are worthy of death, not only do the same, but have pleasure in them that do them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Who knowing the judgment of God, that they which commit such things are worthy of death, not only do the same, but have pleasure in them that do the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கிறிஸ்துவின் ஊழியக்காரனும், அப்போஸ்தலனாகும்படி அழைக்கப்பட்டவனும்,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விசேஷத்திற்காகப் பிரித்தெடுக்கப்பட்டவனுமாகிய பவு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ோமாபுரியிலுள்ள தேவப்பிரியரும் பரிசுத்தவான்களாகும்படி அழைக்கப்பட்டவர்களுமாகிய அனைவ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ுகிறதாவ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கிறிஸ்துவைக்குறித்துத் தேவன் தம்முடைய தீர்க்கதரிசிகள் மூலமாய்ப் பரிசுத்த வேதாகம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னே தம்முடைய சுவிசேஷத்தைப் பற்றி வாக்குத்தத்தம்பண்ணினபடி கர்த்தராகிய இயேசுகிறிஸ்துவானவ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த்தின்படி தாவீதின் சந்ததியில் பிறந்தவரும், பரிசுத்தமுள்ள ஆவியின்படி தேவனுடைய சுதன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ித்தோரிலிருந்து உயிர்த்தெழுந்ததினாலே பலமாய் ரூபிக்கப்பட்ட தேவகுமாரன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கல ஜாதிகளையும், அவர்களுக்குள் இயேசுகிறிஸ்துவினால் அழைக்கப்பட்டவர்களாகிய உங்கள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து நாமத்தினிமித்தம் விசுவாசத்துக்குக் கீழ்ப்படியப்பண்ணும்பொருட்டு, எங்களுக்குக் கிருப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 ஊழியத்தையும் அருளிச்செய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விசுவாசம் உலகமெங்கும் பிரசித்தமாகிறபடியினாலே, முதலாவது நான் உங்களெல்லாருக்காகவு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 மூலமாய் என் தேவனை ஸ்தோத்திர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ஜெபம்பண்ணும்போதெல்லாம் இடைவிடாமல் உங்களை நினைத்துக் கொண்டிருக்கிறதைக்குறித்துத் த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னுடைய சுவிசேஷத்தினாலே என் ஆவியோடு நான் சேவிக்கிற தேவன் எனக்குச் சாட்சிய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ஸ்திரப்படுவதற்காக ஆவிக்குரிய சில வரங்களை உங்களுக்குக் கொடுக்கும்படி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ும் என்னிலுமுள்ள விசுவாசத்தினால் உங்களோடேகூட நானும் ஆறுதலடையும்படிக்கும், உங்களைக் கா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ஞ்சையாயிருக்கிறபடியினால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்விதத்திலாவது நான் உங்களிடத்தில் வருகிறதற்குத் தேவனுடைய சித்தத்தினாலே எனக்கு நல்ல பிரயாண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க்கிரத்தில் கிடைக்கவேண்டுமென்று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யும்படிக்கு, உங்களிடத்தில் வரப் பலமுறை யோசனையாயிருந்தேன், ஆயினும் இதுவரைக்கும் என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டையுண்டாயிற்று என்று நீங்கள் அறியாதிருக்க எனக்கு மன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ரேக்கருக்கும், மற்ற அந்நியர்களுக்கும், ஞானிகளுக்கும், மூடருக்கும் நான் கடனாளிய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ரோமாபுரியிலிருக்கிற உங்களுக்கும் என்னால் இயன்றமட்டும் சுவிசேஷத்தைப் பிரசங்க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சுவிசேஷத்தைக் குறித்து நான் வெட்கப்படேன்; முன்பு யூதரிலும் பின்பு கிரேக்கர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க்கிறவனெவனோ அவனுக்கு இரட்சிப்பு உண்டாவதற்கு அது தேவபெலன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நீதிமான் பிழைப்பான் என்று எழுதியிருக்கிறபடி விசுவாசத்தினால் உண்டாகும் தேவநீ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த்திற்கென்று அந்தச் சுவிசேஷத்தினால் வெளிப்படுத்த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ியத்தை அநியாயத்தினாலே அடக்கிவைக்கிற மனுஷருடைய எல்லாவித அவபக்திக்கும் அநியாயத்த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ய், தேவகோபம் வானத்திலிருந்து வெளிப்படுத்த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ைக்குறித்து அறியப்படுவது அவர்களுக்குள்ளே வெளிப்படுத்தப்பட்டிருக்கிறது; தேவனே அதை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ுத்தி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ப்பட்டிருக்கிறவைகளினாலே, உலகமுண்டானதுமுதற்கொண்டு, தெளிவாய்க் காணப்படும்; ஆதலால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்குச்சொல்ல இட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வனை அறிந்தும், அவரைத் தேவனென்று மகிமைப்படுத்தாமலும், ஸ்தோத்திரியாமலுமிருந்து,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்தனைகளினாலே வீணரானார்கள், உணர்வில்லாத அவர்களுடைய இருதயம் இருளடை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தங்களை ஞானிகளென்று சொல்லியும் பயித்தியக்காரர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ில்லாத தேவனுடைய மகிமையை அழிவுள்ள மனுஷர்கள் பறவைகள் மிருகங்கள் ஊரும் பிராணிகள் ஆகிய இவை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ூபங்களுக்கு ஒப்பாக மாற்ற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வர்கள் தங்கள் இருதயத்திலுள்ள இச்சைகளினாலே ஒருவரோடொருவர் தங்கள் சரீர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மானப்படுத்தத்தக்கதாக, தேவன் அவர்களை அசுத்தத்திற்கு ஒப்புக்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ுடைய சத்தியத்தை அவர்கள் பொய்யாக மாற்றி, சிருஷ்டிகரைத் தொழுது சேவியாமல் சிருஷ்டியைத் த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வித்தார்கள், அவரே என்றென்றைக்கும் ஸ்தோத்திரிக்கப்பட்டவர்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ினிமித்தம் தேவன் அவர்களை இழிவான இச்சைரோகங்களுக்கு ஒப்புக்கொடுத்தார்; அந்தப்படியே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ண்கள் சுபாவ அநுபோகத்தைச் சுபாவத்துக்கு விரோதமான அநுபோகமாக மாற்ற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ஆண்களும் பெண்களைச் சுபாவப்படி அநுபவியாமல், ஒருவர்மேலொருவர் விரகதாபத்தினாலே பொங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ோடே ஆண் அவலட்சணமானதை நடப்பித்து தங்கள் தப்பிதத்திற்குத் தகுதியான பலனைத் தங்களுக்குள் அடை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ை அறியும் அறிவைப் பற்றிக்கொண்டிருக்க அவர்களுக்கு மனதில்லாதிருந்தபடியால், தகாதவ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ம்படி, தேவன் அவர்களைக் கேடான சிந்தைக்கு ஒப்புக்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கலவித அநியாயத்தினாலும், வேசித்தனத்தினாலும், துரோகத்தினாலும், பொருளாசைய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ரோதத்தினாலும் நிறையப்பட்டு; பொறாமையினாலும், கொலையினாலும், வாக்குவாதத்தினாலும், வஞ்சகத்த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ன்மத்தினாலும் நிறைந்தவர்களும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ங்கூறுகிறவர்களுமாய், அவதூறு பண்ணுகிறவர்களுமாய், தேவபகைஞருமாய், துராகிருதம்பண்ணுகிறவர்களும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ந்தையுள்ளவர்களுமாய், வீம்புக்காரருமாய், பொல்லாதவைகளை யோசித்துப்பிணைக்கிறவர்களுமாய் பெற்றார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யாதவர்களும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ணர்வில்லாதவர்களுமாய், உடன்படிக்கைகளை மீறுகிறவர்களுமாய், சுபாவ அன்பில்லாதவர்களும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ணங்காதவர்களுமாய், இரக்கமில்லாதவர்களுமாய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ப்பட்டவைகளைச் செய்கிறவர்கள் மரணத்திற்குப் பாத்திரராயிருக்கிறார்களென்று தேவன் தீர்மான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ான தீர்ப்பை அவர்கள் அறிந்திருந்தும், அவைகளைத் தாங்களே செய்கிறதுமல்லாமல், அவைகளைச் செய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்றவர்களிடத்தில் பிரியப்படுகிறவர்களும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2026-09-16T23:54:50Z</dcterms:created>
  <dcterms:modified xsi:type="dcterms:W3CDTF">2026-09-16T23:54:50Z</dcterms:modified>
  <dc:title>ரோமர்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