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presProps" Target="presProps.xml"/>
  <Relationship Id="rId36" Type="http://schemas.openxmlformats.org/officeDocument/2006/relationships/viewProps" Target="viewProps.xml"/>
  <Relationship Id="rId3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ம்போல் நடந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மாற்றம் அடைந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யா தேடினீர் ஐயா இயேசு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மறந்த ஒர் துரோகி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யா தேடினீர் ஐயா இயேசு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ிமை உமக்கே இனி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றைக்கு நான்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த் தீர்மானத்தை என்றை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்திட ஆவியால் நிரப்ப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ொறுக்கும் உருக்கும் உடையும் வன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ப் போல் யாருண்டு – எந்த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ே உகந்த தூய சரீர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ம்பொறிகளையும் உமக்குள் அட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ஆவியால் நிரப்ப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ற்றி வாழ்க்கையுள்ள மகனாய் திகழ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்கினி என்னுள்ளம் இற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ீட்டிலும் ஊரிலும் செல்லுமிடமெ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தனை வந்திடில் கர்த்தா நீர் கா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சியா வருகை வரையில் பலர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க் கருகில் அழைக்க ஏவ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ங்காலில் நிற்க வேதத்தை அறி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ாதா இந்தப் பார்தல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னந்தோறும் தேவா உணர்த்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ும் எனக்கும் இடையில் எது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ே வராமல் கா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ைப் போல் யாரு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ப்பிடியினில் சிக்கி நான் உழன்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ா தம் அன்பினால் மன்னி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ம் மாமிச பிசாசுக்கடி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ிமையாகவே பாவி நான் ஜீவித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ம்மதி இழந்தேன் தூய்மையை மறந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2026-06-10T10:04:08Z</dcterms:created>
  <dcterms:modified xsi:type="dcterms:W3CDTF">2026-06-10T10:04:08Z</dcterms:modified>
  <dc:title>துதிப் பாடல்கள் : 721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