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7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ம்போல் நட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மாற்றம் அ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ா தேடினீர் ஐயா இயேசு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மறந்த ஒர் துரோகி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ா தேடினீர் ஐயா இயேசு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உமக்கே இனி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ைக்கு நான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த் தீர்மானத்தை என்ற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ட ஆவியால் நிர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றுக்கும் உருக்கும் உடையும் வ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யாருண்டு – 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உகந்த தூய சரீர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ம்பொறிகளையும் உமக்குள் அட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ஆவியால் நிர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வாழ்க்கையுள்ள மகனாய் திக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என்னுள்ளம் இற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ட்டிலும் ஊரிலும் செல்லுமிடமெ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னை வந்திடில் கர்த்தா நீர் கா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ியா வருகை வரையில் பல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க் கருகில் அழைக்க ஏ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ங்காலில் நிற்க வேதத்தை அற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தா இந்தப் பார்தல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ந்தோறும் தேவா உணர்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ம் எனக்கும் இடையில் எது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ே வராமல் கா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ைப் போல் யார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ப்பிடியினில் சிக்கி நான் உழ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தம் அன்பினால் மன்ன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மாமிச பிசாசுக்கட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யாகவே பாவி நான் ஜீவ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ம்மதி இழந்தேன் தூய்மையை மற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2026-09-09T15:58:35Z</dcterms:created>
  <dcterms:modified xsi:type="dcterms:W3CDTF">2026-09-09T15:58:35Z</dcterms:modified>
  <dc:title>துதிப் பாடல்கள் : 721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