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presProps" Target="presProps.xml"/>
  <Relationship Id="rId117" Type="http://schemas.openxmlformats.org/officeDocument/2006/relationships/viewProps" Target="viewProps.xml"/>
  <Relationship Id="rId1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ராகேலும் லேயாளும்: எங்கள் தகப்பன் வீட்டில் இனி எங்களுக்குப் பங்கும் சுதந்தரமும் உண்ட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ராகேலும் லேயாளும்: எங்கள் தகப்பன் வீட்டில் இனி எங்களுக்குப் பங்கும் சுதந்தரமும் உண்ட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ால் நாங்கள் அந்நியராய் எண்ணப்படவில்லையா? அவர் எங்களை விற்று, எங்கள் பணத்தையும் வாயிலே போட்டுக்கொண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ால் நாங்கள் அந்நியராய் எண்ணப்படவில்லையா? அவர் எங்களை விற்று, எங்கள் பணத்தையும் வாயிலே போட்டுக்கொண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தேவன் எங்கள் தகப்பனிடத்திலிருந்து எடுத்த ஐசுவரியம் எல்லாம் நமக்கும் நம்முடைய பிள்ளைகளுக்கும் உரியது; இப்படியிருக்க, தேவன் உமக்குச் சொன்னபடியெல்லாம் செய்யு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தேவன் எங்கள் தகப்பனிடத்திலிருந்து எடுத்த ஐசுவரியம் எல்லாம் நமக்கும் நம்முடைய பிள்ளைகளுக்கும் உரியது; இப்படியிருக்க, தேவன் உமக்குச் சொன்னபடியெல்லாம் செய்யு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ாக்கோபு எழுந்து, தன் பிள்ளைகளையும் தன் மனைவிகளையும் ஒட்டகங்களின்மேல் ஏற்ற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தான் அராமிலே சம்பாதித்த மிருகஜீவன்களாகிய மந்தைகள் அனைத்தையும் தன் பொருள்கள் எல்லாவற்றையும் எடுத்துக்கொண்டு, கானான் தேசத்தில் இருக்கிற தன் தகப்பனாகிய ஈசாக்கிடத்துக்குப் போகப் புறப்ப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தான் அராமிலே சம்பாதித்த மிருகஜீவன்களாகிய மந்தைகள் அனைத்தையும் தன் பொருள்கள் எல்லாவற்றையும் எடுத்துக்கொண்டு, கானான் தேசத்தில் இருக்கிற தன் தகப்பனாகிய ஈசாக்கிடத்துக்குப் போகப் புறப்ப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பான், தன் ஆடுகளை மயிர்கத்தரிக்கப் போயிருந்தான்; அந்தச் சமயத்திலே ராகேல் தன் தகப்பனுடைய சொரூபங்களைத் திருடிக்கொண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பான், தன் ஆடுகளை மயிர்கத்தரிக்கப் போயிருந்தான்; அந்தச் சமயத்திலே ராகேல் தன் தகப்பனுடைய சொரூபங்களைத் திருடிக்கொண்ட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ாக்கோபு தான் ஓடிப்போகிறதைச் சீரியனாகிய லாபானுக்கு அறிவியாமல், திருட்டளவாய்ப் போய்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அவன் தனக்கு உண்டானவைகளையெல்லாம் எடுத்துக்கொண்டு, ஆற்றைக் கடந்து, கீலேயாத் மலையை நோக்கி ஓடிப்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அவன் தனக்கு உண்டானவைகளையெல்லாம் எடுத்துக்கொண்டு, ஆற்றைக் கடந்து, கீலேயாத் மலையை நோக்கி ஓடிப்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ஓடிப்போனது மூன்றாம் நாளிலே லாபானுக்கு அறிவி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, தன் சகோதரரைக் கூட்டிக்கொண்டு, ஏழுநாள் பிரயாணபரியந்தம் அவனைத் தொடர்ந்துபோய், கீலேயாத் மலையிலே அவனைக் கண்டுபிட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, தன் சகோதரரைக் கூட்டிக்கொண்டு, ஏழுநாள் பிரயாணபரியந்தம் அவனைத் தொடர்ந்துபோய், கீலேயாத் மலையிலே அவனைக் கண்டுபிட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 தேவன் சீரியா தேசத்தானாகிய லாபானுக்குச் சொப்பனத்தில் தோன்றி: நீ யாக்கோபோடே நன்மையே அன்றித் தீமை ஒன்றும் பேசாதபடிக்கு எச்சரிக்கையாயிர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 தேவன் சீரியா தேசத்தானாகிய லாபானுக்குச் சொப்பனத்தில் தோன்றி: நீ யாக்கோபோடே நன்மையே அன்றித் தீமை ஒன்றும் பேசாதபடிக்கு எச்சரிக்கையாயிர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லாபான் யாக்கோபினிடத்தில் வந்தான்; யாக்கோபு மலையிலே தன் கூடாரத்தைப் போட்டிருந்தான்; லாபானும் தன் சகோதரரோடேகூடக் கீலேயாத் மலையிலே கூடாரம் 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லாபான் யாக்கோபினிடத்தில் வந்தான்; யாக்கோபு மலையிலே தன் கூடாரத்தைப் போட்டிருந்தான்; லாபானும் தன் சகோதரரோடேகூடக் கீலேயாத் மலையிலே கூடாரம் 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லாபான் யாக்கோபை நோக்கி: நீ திருட்டளவாய்ப் புறப்பட்டு, என் குமாரத்திகளை யுத்தத்தில் பிடித்த சிறைகளைப்போலக் கொண்டுவந்தது என்ன செய்கை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லாபான் யாக்கோபை நோக்கி: நீ திருட்டளவாய்ப் புறப்பட்டு, என் குமாரத்திகளை யுத்தத்தில் பிடித்த சிறைகளைப்போலக் கொண்டுவந்தது என்ன செய்கை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ஓடிப்போவதை மறைத்து, எனக்கு அறிவியாமல், திருட்டளவாய் என்னிடத்திலிருந்து வந்துவிட்டது என்ன? நான் உன்னைச் சந்தோஷமாய், சங்கீதம் மேளதாளம் கின்னரமுழக்கத்துடனே அனுப்புவே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ஓடிப்போவதை மறைத்து, எனக்கு அறிவியாமல், திருட்டளவாய் என்னிடத்திலிருந்து வந்துவிட்டது என்ன? நான் உன்னைச் சந்தோஷமாய், சங்கீதம் மேளதாளம் கின்னரமுழக்கத்துடனே அனுப்புவே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ிள்ளைகளையும் என் குமாரத்திகளையும் நான் முத்தஞ்செய்ய விடாமல் போனதென்ன? இந்தச் செய்கையை நீ மதியில்லாமல் செய்த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ிள்ளைகளையும் என் குமாரத்திகளையும் நான் முத்தஞ்செய்ய விடாமல் போனதென்ன? இந்தச் செய்கையை நீ மதியில்லாமல் செய்த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ப் பொல்லாப்புச் செய்ய எனக்கு வல்லமையுண்டு; ஆகிலும் உங்கள் தகப்பனுடைய தேவன் நீ யாக்கோபோடே நன்மையே அன்றித் தீமை ஒன்றும் பேசாதபடிக்கு எச்சரிக்கையாயிரு என்று நேற்று ராத்திரி என்னோடே சொன்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ப் பொல்லாப்புச் செய்ய எனக்கு வல்லமையுண்டு; ஆகிலும் உங்கள் தகப்பனுடைய தேவன் நீ யாக்கோபோடே நன்மையே அன்றித் தீமை ஒன்றும் பேசாதபடிக்கு எச்சரிக்கையாயிரு என்று நேற்று ராத்திரி என்னோடே சொன்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ம் உன் தகப்பனுடைய வீட்டின்மேலுள்ள வாஞ்சையினால் புறப்பட்டுப்போகிறதானால் போகலாம், என் தெய்வங்களை ஏன் திருடிக்கொண்டுபோகிறாய் என்று கே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ம் உன் தகப்பனுடைய வீட்டின்மேலுள்ள வாஞ்சையினால் புறப்பட்டுப்போகிறதானால் போகலாம், என் தெய்வங்களை ஏன் திருடிக்கொண்டுபோகிறாய் என்று கே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ாக்கோபு லாபானுக்குப் பிரதியுத்தரமாக: உம்முடைய குமாரத்திகளைப் பலாத்காரமாய்ப் பிடித்து வைத்துக்கொள்வீர் என்று நான் அஞ்சினதினாலே இப்படி வந்துவிட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ாக்கோபு லாபானுக்குப் பிரதியுத்தரமாக: உம்முடைய குமாரத்திகளைப் பலாத்காரமாய்ப் பிடித்து வைத்துக்கொள்வீர் என்று நான் அஞ்சினதினாலே இப்படி வந்துவிட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லாபான் யாக்கோபின் கூடாரத்திலும், லேயாளின் கூடாரத்திலும், இரண்டு வேலைக்காரிகளின் கூடாரத்திலும் பிரவேசித்துப் பார்த்தும் ஒன்றும் கண்டுபிடிக்கவில்லை; பின்பு, லேயாளின் கூடாரத்தைவிட்டு ராகேலின் கூடாரத்துக்குப் 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லாபான் யாக்கோபின் கூடாரத்திலும், லேயாளின் கூடாரத்திலும், இரண்டு வேலைக்காரிகளின் கூடாரத்திலும் பிரவேசித்துப் பார்த்தும் ஒன்றும் கண்டுபிடிக்கவில்லை; பின்பு, லேயாளின் கூடாரத்தைவிட்டு ராகேலின் கூடாரத்துக்குப் 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ராகேல் அந்தச் சுரூபங்களை எடுத்து, ஒட்டகச் சேணத்தின்கீழ் வைத்து, அதின்மேல் உட்கார்ந்திருந்தாள், லாபான் கூடாரம் எங்கும் தடவிப்பார்த்தும், அவைகளைக் கண்டுபிடிக்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ராகேல் அந்தச் சுரூபங்களை எடுத்து, ஒட்டகச் சேணத்தின்கீழ் வைத்து, அதின்மேல் உட்கார்ந்திருந்தாள், லாபான் கூடாரம் எங்கும் தடவிப்பார்த்தும், அவைகளைக் கண்டுபிடிக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் தகப்பனை நோக்கி: என் ஆண்டவனாகிய உமக்கு முன்பாக நான் எழுந்திராததைக்குறித்துக் கோபங்கொள்ளவேண்டாம்; ஸ்திரீகளுக்குள்ள வழிபாடு எனக்கு உண்டாயிருக்கிறது என்றாள்; அப்படியே அவன் அந்தச் சுரூபங்களைத் தேடியும் கண்டுபிடிக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் தகப்பனை நோக்கி: என் ஆண்டவனாகிய உமக்கு முன்பாக நான் எழுந்திராததைக்குறித்துக் கோபங்கொள்ளவேண்டாம்; ஸ்திரீகளுக்குள்ள வழிபாடு எனக்கு உண்டாயிருக்கிறது என்றாள்; அப்படியே அவன் அந்தச் சுரூபங்களைத் தேடியும் கண்டுபிடிக்க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் தகப்பனை நோக்கி: என் ஆண்டவனாகிய உமக்கு முன்பாக நான் எழுந்திராததைக்குறித்துக் கோபங்கொள்ளவேண்டாம்; ஸ்திரீகளுக்குள்ள வழிபாடு எனக்கு உண்டாயிருக்கிறது என்றாள்; அப்படியே அவன் அந்தச் சுரூபங்களைத் தேடியும் கண்டுபிடிக்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ாக்கோபுக்குக் கோபம் எழும்பி, லாபானோடே வாக்குவாதம்பண்ணி: நீர் என்னை இவ்வளவு உக்கிரமாய்த் தொடர்ந்துவரும்படிக்கு நான் செய்த தப்பிதம் என்ன? நான் செய்த துரோகம் என்ன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ாக்கோபுக்குக் கோபம் எழும்பி, லாபானோடே வாக்குவாதம்பண்ணி: நீர் என்னை இவ்வளவு உக்கிரமாய்த் தொடர்ந்துவரும்படிக்கு நான் செய்த தப்பிதம் என்ன? நான் செய்த துரோகம் எ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தட்டுமுட்டுகளையெல்லாம் தடவிப்பார்த்தீரே; உம்முடைய வீட்டுத் தட்டுமுட்டுகளில் என்னத்தைக் கண்டுபிடித்தீர்? அதை என்னுடைய சகோதரருக்கும் உம்முடைய சகோதரருக்கும் முன்பாக இங்கே வையும்; அவர்கள் எனக்கும் உமக்கும் நடுத்தீர்க்கட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தட்டுமுட்டுகளையெல்லாம் தடவிப்பார்த்தீரே; உம்முடைய வீட்டுத் தட்டுமுட்டுகளில் என்னத்தைக் கண்டுபிடித்தீர்? அதை என்னுடைய சகோதரருக்கும் உம்முடைய சகோதரருக்கும் முன்பாக இங்கே வையும்; அவர்கள் எனக்கும் உமக்கும் நடுத்தீர்க்கட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ந்த இருபது வருஷகாலமாய் நான் உம்மிடத்தில் இருந்தேன்; உம்முடைய செம்மறியாடுகளும் வெள்ளாடுகளும் சினையழியவில்லை; உம்முடைய மந்தைகளின் கடாக்களை நான் தின்ன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ந்த இருபது வருஷகாலமாய் நான் உம்மிடத்தில் இருந்தேன்; உம்முடைய செம்மறியாடுகளும் வெள்ளாடுகளும் சினையழியவில்லை; உம்முடைய மந்தைகளின் கடாக்களை நான் தின்ன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ந்த இருபது வருஷகாலமாய் நான் உம்மிடத்தில் இருந்தேன்; உம்முடைய செம்மறியாடுகளும் வெள்ளாடுகளும் சினையழியவில்லை; உம்முடைய மந்தைகளின் கடாக்களை நான் தின்ன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லாபானுடைய குமாரர்: எங்கள் தகப்பனுக்கு உண்டானவைகள் யாவையும் யாக்கோபு எடுத்துக் கொண்டான் என்றும், எங்கள் தகப்பனுடைய பொருளினாலே இந்தச் செல்வத்தையெல்லாம் அடைந்தான் என்றும் சொன்ன வார்த்தைகளை யாக்கோபு கே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லாபானுடைய குமாரர்: எங்கள் தகப்பனுக்கு உண்டானவைகள் யாவையும் யாக்கோபு எடுத்துக் கொண்டான் என்றும், எங்கள் தகப்பனுடைய பொருளினாலே இந்தச் செல்வத்தையெல்லாம் அடைந்தான் என்றும் சொன்ன வார்த்தைகளை யாக்கோபு கே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ீறுண்டதை நான் உம்மிடத்துக்குக் கொண்டுவராமல், அதற்காக நான் உத்தரவாதம்பண்ணினேன்; பகலில் களவுபோனதையும், இரவில் களவுபோனதையும் என் கையில் கேட்டு வாங்கினீ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ீறுண்டதை நான் உம்மிடத்துக்குக் கொண்டுவராமல், அதற்காக நான் உத்தரவாதம்பண்ணினேன்; பகலில் களவுபோனதையும், இரவில் களவுபோனதையும் என் கையில் கேட்டு வாங்கினீ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லாபானின் முகத்தை யாக்கோபு பார்த்தபோது, அது நேற்று முந்தைநாள் இருந்ததுபோல் இராமல் வேறுபட்டிருக்கக் க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கலிலே வெயிலும் இரவிலே குளிரும் என்னைப் பட்சித்தது; நித்திரை என் கண்களுக்குத் தூரமாயிருந்தது; இவ்விதமாய்ப் பாடுபட்ட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கலிலே வெயிலும் இரவிலே குளிரும் என்னைப் பட்சித்தது; நித்திரை என் கண்களுக்குத் தூரமாயிருந்தது; இவ்விதமாய்ப் பாடுபட்ட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யாக்கோபை நோக்கி: உன் பிதாக்களுடைய தேசத்திற்கும் உன் இனத்தாரிடத்திற்கும் நீ திரும்பிப்போ; நான் உன்னோடேகூட இருப்பேன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யாக்கோபை நோக்கி: உன் பிதாக்களுடைய தேசத்திற்கும் உன் இனத்தாரிடத்திற்கும் நீ திரும்பிப்போ; நான் உன்னோடேகூட இருப்பே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ந்த இருபது வருஷகாலம் உம்முடைய வீட்டிலே இருந்தேன்; பதினாலு வருஷம் உம்முடைய இரண்டு குமாரத்திகளுக்காகவும், ஆறு வருஷம் உம்முடைய மந்தைக்காகவும் உம்மிடத்தில் சேவித்தேன்; பத்துமுறை என் சம்பளத்தை மாற்றினீ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ந்த இருபது வருஷகாலம் உம்முடைய வீட்டிலே இருந்தேன்; பதினாலு வருஷம் உம்முடைய இரண்டு குமாரத்திகளுக்காகவும், ஆறு வருஷம் உம்முடைய மந்தைக்காகவும் உம்மிடத்தில் சேவித்தேன்; பத்துமுறை என் சம்பளத்தை மாற்றினீ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ந்த இருபது வருஷகாலம் உம்முடைய வீட்டிலே இருந்தேன்; பதினாலு வருஷம் உம்முடைய இரண்டு குமாரத்திகளுக்காகவும், ஆறு வருஷம் உம்முடைய மந்தைக்காகவும் உம்மிடத்தில் சேவித்தேன்; பத்துமுறை என் சம்பளத்தை மாற்றினீ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ாக்கோபு, ராகேலையும் லேயாளையும் வெளியிலே தன் மந்தையிடத்தில் அழைப்பி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் தகப்பனுடைய முகம் நேற்று முந்தைநாள் இருந்ததுபோல இருக்கவில்லையென்று எனக்குத் தோன்றுகிறது; ஆனாலும் என் தகப்பனுடைய தேவன் என்னோடேகூட இருக்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் தகப்பனுடைய முகம் நேற்று முந்தைநாள் இருந்ததுபோல இருக்கவில்லையென்று எனக்குத் தோன்றுகிறது; ஆனாலும் என் தகப்பனுடைய தேவன் என்னோடேகூட இருக்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ால் இயன்றமட்டும் நான் உங்கள் தகப்பனுக்கு ஊழியஞ்செய்தேன் என்று நீங்கள் அறிந்திருக்கிறீ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கப்பனோ, என்னை வஞ்சித்து, என் சம்பளத்தைப் பத்துமுறை மாற்றினான்; ஆனாலும் அவன் எனக்குத் தீங்குசெய்ய தேவன் அவனுக்கு இடங்கொடுக்க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கப்பனோ, என்னை வஞ்சித்து, என் சம்பளத்தைப் பத்துமுறை மாற்றினான்; ஆனாலும் அவன் எனக்குத் தீங்குசெய்ய தேவன் அவனுக்கு இடங்கொடுக்க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ப்பொழுதும் எனக்கும் உனக்கும் சாட்சியாயிருக்கும் பொருட்டு, நீயும் நானும் உடன்படிக்கைபண்ணிக்கொள்ளக்கடவோம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ப்பொழுதும் எனக்கும் உனக்கும் சாட்சியாயிருக்கும் பொருட்டு, நீயும் நானும் உடன்படிக்கைபண்ணிக்கொள்ளக்கடவோம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யாக்கோபு ஒரு கல்லை எடுத்து, அதைத் தூணாக நிறுத்த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யாக்கோபு ஒரு கல்லை எடுத்து, அதைத் தூணாக நிறுத்தின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தேவன் உங்கள் தகப்பனுடைய ஆடுகளை எடுத்து, எனக்குத் தந்த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னும் யாக்கோபு தன் சகோதரரைப் பார்த்து, கற்களைக் குவியலாகச் சேருங்கள் என்றான்; அவர்கள் கற்களை எடுத்துக்கொண்டுவந்து, ஒரு குவியலாக்கி, அந்தக் குவியலின்மேல் போஜனம்பண்ணின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னும் யாக்கோபு தன் சகோதரரைப் பார்த்து, கற்களைக் குவியலாகச் சேருங்கள் என்றான்; அவர்கள் கற்களை எடுத்துக்கொண்டுவந்து, ஒரு குவியலாக்கி, அந்தக் குவியலின்மேல் போஜனம்பண்ணி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டுகள் பொலியும் காலத்திலே நான் கண்ட சொப்பனத்தில் என் கண்களை ஏறெடுத்துப் பார்க்கும்போது, ஆடுகளோடே பொலியும் கடாக்கள் கலப்பு நிறமும் புள்ளியும் வரியும் உள்ளவைகளாகக் கண்ட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டுகள் பொலியும் காலத்திலே நான் கண்ட சொப்பனத்தில் என் கண்களை ஏறெடுத்துப் பார்க்கும்போது, ஆடுகளோடே பொலியும் கடாக்கள் கலப்பு நிறமும் புள்ளியும் வரியும் உள்ளவைகளாகக் கண்ட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லாபான் அதற்கு ஜெகர்சகதூதா என்று பேரிட்டான்; யாக்கோபு அதற்குக் கலயெத் என்று பேரிட்ட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தேவதூதன் ஒருவர் சொப்பனத்தில் யாக்கோபே என்றார்; இதோ, இருக்கிறேன் என்ற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ுவியல் இன்று எனக்கும் உனக்கும் சாட்சி என்று லாபான் சொன்னபடியினாலே, அதின் பெயர் கலயெத் என்னப்பட்ட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ுவியல் இன்று எனக்கும் உனக்கும் சாட்சி என்று லாபான் சொன்னபடியினாலே, அதின் பெயர் கலயெத் என்னப்பட்ட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உன் கண்களை ஏறெடுத்துப்பார்; ஆடுகளோடே பொலியும் கடாக்களெல்லாம் கலப்புநிறமும் புள்ளியும் வரியுமுள்ளவைகளாய் இருக்கிறது; லாபான் உனக்குச் செய்கிற யாவையும் கண்ட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உன் கண்களை ஏறெடுத்துப்பார்; ஆடுகளோடே பொலியும் கடாக்களெல்லாம் கலப்புநிறமும் புள்ளியும் வரியுமுள்ளவைகளாய் இருக்கிறது; லாபான் உனக்குச் செய்கிற யாவையும் கண்டே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ல்லாமலும் அவன்: நாம் ஒருவரை ஒருவர் விட்டு மறைந்தபின், நீ என் குமாரத்திகளைத் துயரப்படுத்தி, அவர்களையல்லாமல் வேறே ஸ்திரீகளை விவாகம்பண்ணினாயானால், கர்த்தர் எனக்கும் உனக்கும் நடுநின்று கண்காணிக்கக்கடவர்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ல்லாமலும் அவன்: நாம் ஒருவரை ஒருவர் விட்டு மறைந்தபின், நீ என் குமாரத்திகளைத் துயரப்படுத்தி, அவர்களையல்லாமல் வேறே ஸ்திரீகளை விவாகம்பண்ணினாயானால், கர்த்தர் எனக்கும் உனக்கும் நடுநின்று கண்காணிக்கக்கடவர்;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ம்முடனே ஒருவரும் இல்லை; பார், தேவனே எனக்கும் உனக்கும் சாட்சி என்று சொன்னபடியால், அது மிஸ்பா என்னும் பேர் பெற்ற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ம்முடனே ஒருவரும் இல்லை; பார், தேவனே எனக்கும் உனக்கும் சாட்சி என்று சொன்னபடியால், அது மிஸ்பா என்னும் பேர் பெற்றது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ம்முடனே ஒருவரும் இல்லை; பார், தேவனே எனக்கும் உனக்கும் சாட்சி என்று சொன்னபடியால், அது மிஸ்பா என்னும் பேர் பெற்றது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 லாபான் யாக்கோபை நோக்கி: இதோ, இந்தக் குவியலையும் எனக்கும் உனக்கும் நடுவாக நான் நிறுத்தின தூணையும் ப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 லாபான் யாக்கோபை நோக்கி: இதோ, இந்தக் குவியலையும் எனக்கும் உனக்கும் நடுவாக நான் நிறுத்தின தூணையும் ப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ங்கு செய்ய நான் இந்தக் குவியலைக் கடந்து உன்னிடத்துக்கு வராதபடிக்கும், நீ இந்தக் குவியலையும் இந்தத் தூணையும் கடந்து என்னிடத்துக்கு வராதபடிக்கும் இந்தக் குவியலும் சாட்சி, இந்தத் தூணும் சாட்சி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ங்கு செய்ய நான் இந்தக் குவியலைக் கடந்து உன்னிடத்துக்கு வராதபடிக்கும், நீ இந்தக் குவியலையும் இந்தத் தூணையும் கடந்து என்னிடத்துக்கு வராதபடிக்கும் இந்தக் குவியலும் சாட்சி, இந்தத் தூணும் சாட்சி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ங்கு செய்ய நான் இந்தக் குவியலைக் கடந்து உன்னிடத்துக்கு வராதபடிக்கும், நீ இந்தக் குவியலையும் இந்தத் தூணையும் கடந்து என்னிடத்துக்கு வராதபடிக்கும் இந்தக் குவியலும் சாட்சி, இந்தத் தூணும் சாட்சி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ஆபிரகாமின் தேவனும் நாகோரின் தேவனும் அவர்கள் பிதாக்களின் தேவனுமாயிருக்கிறவர் நமக்குள்ளே நடுநின்று நியாயந்தீர்ப்பாராக என்றான். அப்பொழுது யாக்கோபு தன் தகப்பனாகிய ஈசாக்கின் பயபக்திக்குரியவர்மேல் ஆணையிட்ட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ஆபிரகாமின் தேவனும் நாகோரின் தேவனும் அவர்கள் பிதாக்களின் தேவனுமாயிருக்கிறவர் நமக்குள்ளே நடுநின்று நியாயந்தீர்ப்பாராக என்றான். அப்பொழுது யாக்கோபு தன் தகப்பனாகிய ஈசாக்கின் பயபக்திக்குரியவர்மேல் ஆணையிட்ட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யாக்கோபு மலையின்மேல் பலியிட்டு, போஜனம்பண்ணும்படி தன் சகோதரரை அழைத்தான்; அப்படியே அவர்கள் போஜனம்பண்ணி மலையிலே இராத்தங்கின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யாக்கோபு மலையின்மேல் பலியிட்டு, போஜனம்பண்ணும்படி தன் சகோதரரை அழைத்தான்; அப்படியே அவர்கள் போஜனம்பண்ணி மலையிலே இராத்தங்கினார்கள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லாபான் அதிகாலமே எழுந்திருந்து, தன் குமாரரையும் தன் குமாரத்திகளையும் முத்தஞ்செய்து, அவர்களை ஆசீர்வதித்தான். பின்பு லாபான் புறப்பட்டு, தன் இடத்துக்குத் திரும்பிப்போன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லாபான் அதிகாலமே எழுந்திருந்து, தன் குமாரரையும் தன் குமாரத்திகளையும் முத்தஞ்செய்து, அவர்களை ஆசீர்வதித்தான். பின்பு லாபான் புறப்பட்டு, தன் இடத்துக்குத் திரும்பிப்போனான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ூணுக்கு அபிஷேகம் செய்து, எனக்கு ஒரு பொருத்தனையைப் பண்ணின பெத்தேலிலே உனக்குத் தரிசனமான தேவன் நானே; இப்பொழுது நீ எழுந்து, இந்தத் தேசத்தைவிட்டுப் புறப்பட்டு, உன் இனத்தாரிருக்கிற தேசத்திற்குத் திரும்பிப்போ என்று சொன்னார் என்றான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ூணுக்கு அபிஷேகம் செய்து, எனக்கு ஒரு பொருத்தனையைப் பண்ணின பெத்தேலிலே உனக்குத் தரிசனமான தேவன் நானே; இப்பொழுது நீ எழுந்து, இந்தத் தேசத்தைவிட்டுப் புறப்பட்டு, உன் இனத்தாரிருக்கிற தேசத்திற்குத் திரும்பிப்போ என்று சொன்னார் என்றா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ூணுக்கு அபிஷேகம் செய்து, எனக்கு ஒரு பொருத்தனையைப் பண்ணின பெத்தேலிலே உனக்குத் தரிசனமான தேவன் நானே; இப்பொழுது நீ எழுந்து, இந்தத் தேசத்தைவிட்டுப் புறப்பட்டு, உன் இனத்தாரிருக்கிற தேசத்திற்குத் திரும்பிப்போ என்று சொன்ன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રાહેલ અને લેઆહે જવાબ આપ્યો, “અમાંરા પિતા પાસે તેમના મૃત્યુ પછી અમને વારસામાં આપવા ક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કી રહ્યું છે ખર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તેણે અમાંરી સાથે એક અજાણ્યા વ્યકિત જેવું વર્તન કર્યુ છે. તેણે અમને તમાંરી પાસે વેચી દીધા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પૈસા ખચીર્ નાખ્યાં છે જે અમાંરા હોવા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ે તે બધી જ સંપત્તિ અમાંરા પિતા પાસેથી લઈ લીધી છે, તે બધી અમાંરી છે, અને અમાંરાં બાળકોની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દેવે જે કરવા માંટે કહ્યું છે તે જ તમે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યાકૂબે મુસાફરીની તૈયારી કરી. તેણે પોતાની પત્નીઓ અને પુત્રોને ઊંટ પર બેસાડ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તે તેના પિતા જયાં રહેતા હતા તે કનાન દેશમાં મેસોપોટામિયામાં જે કાંઈ મળ્યું હતું તે બધું લઈ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ં બધાં ઢોરને હંાકતો હાંકતો પોતાના પિતા ઇસહાકને મળવા નીકળી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સમયે લાબાન પોતાનાં ઘેટાંનું ઊન કાપવા ગયો હતો. તે દરમ્યાન રાહેલે તેના ઘરમાં ધૂસી જઈ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ના કુળદેવતા ચોરી લ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ાકૂબે અરામી લાબાનને દગો કર્યો. તેણે લાબાનને બતાવ્યું નહિ કે, તે ત્યાંથી જઈ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ાકૂબે પોતાનો પરિવાર અને બધી જ મિલકત જલદી જલદી લઈ લીધી અને પછી નદી (ફાત) ઓળંગીને ગિલઆદના પહ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તરફ ચાલવા માં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રીજે દિવસે લાબાનને ખબર પડી કે, યાકૂબ ભાગી ગ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તેણે પોતાના માંણસોને સાથે લીધા અને સાત દિવસ સુધી તેનો પીછો કયો, છેવટે યાકૂબ ગિલઆદના પહ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પકડા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ણ તે રાત્રે દેવે લાબાનને સ્વપ્નમાં દર્શન આપીને કહ્યું, “યાકૂબને જે કાંઈ કહો તેના એક-એક શબ્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સાવચેત રહેજો, યાકૂબને સારું કે, માંઠું કાંઈ કહ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યારે યાકૂબને લાબાને પકડી પાડયો, ત્યારે તેણે પહાડી પ્રદેશમાં મુકામ કયો હતો. તેથી તેના માંણસોએ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પહાડી પ્રદેશમાં મુકામ ક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લાબાને યાકૂબને કહ્યું, “તેં માંરી સાથે દગો શા માંટે કર્યો? અને તું માંરી પુત્રીઓને યુદ્વ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ડાયેલી હોય તેમ શા માંટે લઈ જાય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ું મને છેતરીને કહ્યા વગર જ ચૂપચાપ કેમ ભાગી ગયો? જો તેં મને જણાવ્યું હોત તો મેં ઉજવણી કરીને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જતેગાજતે વિદાય આપી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ં મને માંરાં પૌત્રપૌત્રીઓને તથા માંરી પુત્રીઓને છેલ્લી વાર ભેટવા તથા ચુંબન કરવા દીધા નહિ, ત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 કરીને બહુ મૂર્ખામીભર્યુ વર્ત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ને નુકસાન કરવું એ તો માંરા ડાબા હાથની વાત છે. પરંતુ ગઈકાલે રાત્રે તારા પિતાના દેવ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પ્નમાં આવીને ચેતવણી આપીને કહ્યું,”ખબરદાર, યાકૂબને જરા પણ સારું કે, માંઠું કહ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ને ખબર છે કે, તું તારે ઘેર જવા ઘણો આતુર છે, એટલે તું ચાલી નીકળ્યો, એ તો જાણે સમજયા, પરંતુ ત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ઘરમાંથી દેવોને શા માંટે ચોરી લીધ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ાકૂબે લાબાનને કહ્યું, “હું તમને કહ્યાં વિના એટલા માંટે ચાલી નીકળ્યો કારણ કે હું ડરી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એમ કે તમે તમાંરી પુત્રીઓને જબરજસ્તી માંરી પાસેથી લઈ લ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રંતુ મેં તમાંરા દેવોની ચોરી કરી નથી. અહીં માંરા કોઈ પણ માંણસ પાસેથી જો તમાંરા દેવો નીકળે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માંરી નાખીશ. તમાંરા માંણસો જે માંરા સાક્ષી બનશે. આપણા માંણસોના દેખતાં માંરી પાસે તમાંરું જે ક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તે ઓળખી બતાવો અને લઈ જાઓ.” હવે, યાકૂબને તો ખબર જ નહોતી કે, રાહેલે લાબાનને ઘરેથી દેવો ચો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થી લાબાન યાકૂબના તંબુમાં ગયો. તેણે ત્યાં શોધ શરૂ કરી. લેઆહના તંબુમાં પણ ગયો અને બે દાસી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ંબુમાં પણ ગયો. પણ તેને દેવ મળ્યાં નહિ, પછી તે લેઆહના તંબુમાંથી નીકળી રાહેલના તંબુમાં પ્રવેશ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રાહેલે ઊંટના જીનમાં દેવતાઓને સંતાડી દીધા હતા. અને તે તેના પર બેઠી હતી. લાબાને આખા તંબુમાં તપ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પણ દેવો મળ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રાહેલે તેણીના પિતાને કહ્યું, “પિતાજી, માંરા પર ગુસ્સો ન કરતા. હું તમાંરી સામે ઊભી ર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પણ અસમર્થ છું. આ સમયે માંરો માંસિકધર્મ ચાલી રહ્યો છે.” તેથી લાબાને આખા તંબુમાં દેવોની તપ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, પરંતુ તે તેઓને શોધી શક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પછી યાકૂબ બહુ જ ગુસ્સે થયો, યાકૂબે કહ્યું, “મેં શો અપરાધ કર્યો છે? મેં કયા નિયમનો ભંગ કરીને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? તમે માંરી પાછળ શા માંટે પડયા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ાંરું જે કાંઈ છે તે બધું તેં તપાસ્યું છતાં તારા ઘરની કોઈ ચીજ તારા હાથમાં આવી ખરી? જો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કોઈ ચીજ આવી હોય તો તારા માંણસો અને માંરા માંણસો આગળ રજૂ કર. એ આપણા બંન્નેનો ન્યાય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મેં તમાંરા માંટે વીસ વર્ષ સુધી કામ કર્યુ છે. તે બધાં જ સમય દરમ્યાન કોઈ પણ બચ્ચું ઘેટીઓનું જન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તી વખતે મૃત્યુ પામ્યું નથી અને ઘેટી પણ મૃત્યુ પામી નથી. મેં તારાં ઘેટાં-બકરાંનાં ટોળામાંથી એક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 ખાધ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ક દિવસ યાકૂબે લાબાનના પુત્રોને વાતો કરતાં સાંભળ્યા, તેઓએ કહ્યું કે, “યાકૂબે અમાંરા પિતાજી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સ્વ લઈ લીધું છે. તે ધનવાન બની ગયો છે અને તેણે અમાંરા પિતાની બધી મિલકત લઇ લી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જો કોઈ જંગલી પ્રાણીઓએ કોઈ ઘેટાને ફાડી નાખ્યું હોય તો મેં તેને તારી આગળ રજૂ કર્યા નથી! એ નુકસ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પોતે ભરપાઈ કર્યુ છે. દિવસે કે, રાતે જે કાંઈ ચોરાઈ જતું તે બધું તમે માંરી પાસે વસૂલ કર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ાકૂબને એમ પણ થયું કે, લાબાન હવે પહેલાની જેમ મીઠો પ્રેમભાવ રાખ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દિવસના સખત તાપથી અને રાતની સખત ઠંડીથી હું થાકી ગયો હતો. તેથી કાતિલ ઠંડી રાત્રિઓને લીધે હું સૂ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ત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એ યાકૂબને કહ્યું, “તું તારા પિતૃઓની ભૂમિમાં તારી જન્મભૂમિમાં પાછો ચાલ્યો જા. હું ત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મેં માંરા જીવનનાં વીસ વર્ષ એક ગુલામની જેમ તમાંરા ઘરમાં વિતાવ્યાં છે. પહેલાંના ચૌદ વરસ તમાંરી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ીઓને પરણીને મેળવવા માંટે અને છેલ્લા છ વર્ષ મેં તમાંરાં ઘેટાં-બકરાંને સંભાળ્યાં છે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મ્યાન તમે દશ વાર માંરી મજૂરીનાં દરમાં ફેરફા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યાકૂબે રાહેલ અને લેઆહને, જે ખેતરમાં ઘેટાંબકરાં હતાં ત્યાં મળવા માંટે આવવા કહેવડ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રંતુ જો માંરા પૂર્વજોના દેવ, ઇબ્રાહિમના દેવ અને દેવ જેની ઈસહાક ઉપાસના કરે છેતે દેવ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્ષમાં ના હોત તો તમે મને ખાલી હાથે કાઢી મૂકયો હોત. પરંતુ દેવે માંરી વેદના અને માંરા કામને ધ્યા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ાં. અને ગઇ રાતે દેવે સાબિત કર્યુ કે, હું સાચ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ાકૂબે રાહેલ અને લેઆહને કહ્યું, “હું જાણું છું કે, તમાંરા પિતાજી માંરા પ્રત્યે રોષે ભરાયેલ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માંરા પ્રત્યે પહેલા જેવો મૈત્રી ભાવ નથી. પણ માંરા પિતાનો દેવ માંરી સાથ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લાબાને યાકૂબને કહ્યું, “આ છોકરીઓ તો માંરી પુત્રીઓ છે. તેમનાં બાળકો માંરાં છે. આ ઘેટાંબક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ં છે, અને જે બધું તમે અહીં જુઓ છો તે માંરું છે. પરંતુ હું માંરી પુત્રીઓ અને તેનાં બાળકોને રાખ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કશું જ કર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બંને જાણો છો કે, મેં તમાંરા પિતા માંટે માંરાથી શકય તેટલી સખત મહેનત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તમાંરા પિતાએ માંરી સાથે દગો કર્યો. દશ વખત તો માંરી મજૂરીના દરમાં ફેરફાર કર્યો છે. છતાં બ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સમયે દેવે મને લાબાનના પ્રપંચમાંથી બચા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એટલા માંટે હું તમાંરી સાથે કરાર કરવા માંગુ છું કે, આપણે પથ્થરોનો એક ઢગલો કરીશું. જે આપણ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ક્ષી રહેશે કે, આપણે કરાર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એક વખત લાબાને મને કહ્યું, ‘તારી મજૂરીના બદલામાં બધી જ ટપકાંવાળી બકરીઓ રાખી શકે છે.’ એણે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ત્યારથી બધાં જ ઘેટાંબકરાંને ટપકાંવાળાં બચ્ચાં જ જનમતાં. આ પ્રકારનાં બધાં જ પ્રાણીઓ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 પરંતુ પછી લાબાને કહ્યું, ‘હું ટપકાંવાળાં પ્રાણીઓ રાખીશ, તું ચટાપટાવાળાં રાખી શકે છે. તે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જૂરી ગણાશે.’ તેના એમ કહ્યા પછી બધાં જ પ્રાણીઓને ચટાપટાવાળાં જ બચ્ચાં જનમત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પછી યાકૂબે એક મોટો પથ્થર કરારના સ્માંરકસ્તંભ તરીકે ઉભો કર્યો કે, જેથી તે પુરવાર કરે કે,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રીતે દેવે તમાંરા પિતાના ઢોર લઈને મને આપ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પછી તેણે પોતાના માંણસોને પથ્થરા ભેગા કરવા માંટે કહ્યું. તેમણે પથ્થરા ભેગા કરીને એક ઢગલ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ઢગલા પાસે બેસીને તેમણે ભોજ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જે સમયે ઘેટાંબકરાં ગર્ભધારણ કરવા મળી રહ્યા હતા ત્યારે મેં એક સ્વપ્ન જોયું. મેં જો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ર્ભધારણ કરાવનારા નર જાતિનાં ઢોર ચટાપટાવાળા, ટપકાંવાળા અને કાબરચીતર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એ જગ્યાનું નામ લાબાને યગાર-સાહદૂથા રાખ્યું અને યાકૂબે તે જગ્યાનું નામ ગાલએદ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દેવના દૂતે મને સ્વપ્નમાં કહ્યું, ‘યાકૂબ!’“એટલે મેં કહ્યું, ‘જી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લાબાને યાકૂબને કહ્યું, “આ ખડકોનો ઢગલો આપણને આપણા કરારનું સ્મરણ કરવા મદદ કરશે.” એટલા માંટે યાકૂ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જગ્યાનું નામ ગાલએદ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દેવના દૂતે કહ્યું, ‘જો, ગર્ભધારણ કરનારાં ટોળામાં નર ઢોર બધાં જ ચટાપટાવાળા, ટપકાવાળ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બરચીતરા છે; હું આમ કહી રહ્યો છું કારણ કે લાબાનનો તારી સાથે દુર્વ્યવહાર મેં જો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એટલે લાબાને કહ્યું, “યહોવા આપણા ‘બે’ જુદા થવાના સાક્ષી રહે, અને તે આપણા ઉપર નજર રાખે.” માંટ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નું બીજું નામ મિસ્પાહ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પછી લાબાને કહ્યું. “જો તમે માંરી પુત્રીઓને દુ:ખ આપશો અથવા બીજી સ્ત્રીઓને પરણશો તો દેવ તમને સ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, અહીં આપણા વચ્ચે કરારનો કોઇ સાક્ષી નથી. અને છતાં, યાદ રાખજો કે, દેવ તમાંરી અને માંર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ક્ષ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પછી લાબાને કહ્યું, “તારી અને માંરી વચ્ચે આ ઢગલો અને આ સ્માંરકસ્તંભ મેં ઊભો કર્યો છે તે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સ્મરણ કરાવશે કે, આપણે કરાર કર્યો છે. તેનું ધ્યાન રાખ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આ પથ્થરનો ઢગલો અને આ સ્માંરકસ્તંભ પણ સાક્ષી છે, તે આપણને આપણા કરારનું સ્મરણ કરાવવામાં મદદરૂપ થ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આ ઢગલાને ઓળંગી માંરે તારી પાસે અથવા આ ઢગલાને અને થાંભલાને ઓળંગીને તારે માંરી પાસે લડવા માંટ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ુકશાન કરવા આવવાન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જો આપણાંમાંથી કોઇ પણ આ કરારનો ભંગ કરે તો ઇબ્રાહિમના દેવ અને નાહોરના દેવ આપણો ન્યાય કરો.”આ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ે પોતાના પિતા ઇસહાક જેની ઉપાસના કરતા હતા તે દેવના સમ ખા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પછી યાકૂબે એક પશુનો વધ કરી અને પહાડ પર યજ્ઞના રૂપમાં ભેટ ધરીને પોતાના માંણસોને ભોજન કર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્યા. ભોજન કર્યા પછી તેઓએ પહાડ પર રાત વિત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બીજે દિવસે સવારે લાબાન વહેલી સવારે ઉઠયોે પોતાના પૌત્ર-પૌત્રીઓ અને પુત્રીઓને ચુમ્યા અ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્યા; પછી તે ઘરે પાછ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એ દેવ છું, જે બેથેલમાં તારી પાસે આવેલ એ જગ્યાએ તેં એક વેદી બનાવી અને તેલથી તેનો અભિષેક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અને માંરી આગળ શપથ લીધા હતા. હવે ઊભો થા, અને અત્યારે જ આ જગ્યા છોડી દે, અને તારા જન્મસ્થળ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2026-10-20T03:33:51Z</dcterms:created>
  <dcterms:modified xsi:type="dcterms:W3CDTF">2026-10-20T03:33:51Z</dcterms:modified>
  <dc:title>ઉત્પત્તિ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