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இயேசு: சுத்தமானவர்கள் பத்துப்பேர் அல்லவா, மற்ற ஒன்பதுபேர் எங்கே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மகிமைப்படுத்துகிறதற்கு, இந்த அந்நியனே ஒழிய மற்றொருவனும் திரும்பிவரக்காணோமே என்று சொல்லி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நோக்கி: நீ எழுந்துபோ, உன் விசுவாசம் உன்னை இரட்சித்த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ுன்பு அவர் அநேகம் பாடுபட்டு, இந்தச் சந்ததியினால் ஆகாதவனென்று தள்ளப்படவேண்டியத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ோவாவின் நாட்களில் நடந்ததுபோல மனுஷகுமாரனுடைய நாட்களிலும் நட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ப்போஸ்தலர் கர்த்தரை நோக்கி: எங்கள் விசுவாசத்தை வர்த்திக்கப்பண்ணவேண்ட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னுஷகுமாரன் வெளிப்படும் நாளிலும் அப்படியே நட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 எருசலேமுக்குப் பிரயாம்பண்ணுகையில், அவர் சமாரியா கலிலேயா என்னும் நாடுகளின் வழியாக நடந்து போ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ோத்தின் மனைவியை நினைத்துக்கொள்ள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ஐயரே, எங்களுக்கு இரங்கும் என்று சத்தமி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ிகை திரிக்கிற இரண்டு ஸ்திரீகளில் ஒருத்தி ஏற்றுக்கொள்ளப்படுவாள், மற்றவள் கைவிடப்படுவா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ாதத்தருகே முகங்குப்புற விழுந்து, அவருக்கு ஸ்தோத்திரஞ்செலுத்தினான்; அவன் சமாரியன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দেখে যীশু তাকে বললেন, ‘তোমাদের মধ্যে দশ জনই কি আরোগ্য লাভ করেনি? তবে বাকী নজন কোথ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ের প্রশংসা করার জন্য এই ভিন্ন জাতের লোকটি ছাড়া আর কেউ কি ফিরে আসে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যীশু সেই লোকটিকে বললেন, ‘ওঠ, যাও, তোমার বিশ্বাসই তোমাকে সুস্থ করে তুল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কসময় ফরীশীরা যীশুকে জিজ্ঞেস করলেন, ‘ঈশ্বরের রাজ্য কখন আসবে?’যীশু তাদের বললেন, ‘ঈশ্বরের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মনভাবে আসে, যা চোখে দেখা যা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োকেরা বলবে না য়ে, ‘এই য়ে এখানে ঈশ্বরের রাজ্য’ বা ‘ওই য়ে ওখানে ঈশ্বরের রাজ্য৷’ কারণ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 তো তোমাদের মাঝেই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অনুগামীদের উদ্দেশ্যে তিনি বললেন, ‘সময় আসবে, যখন মানবপুত্রের রাজত্বের সময়ের একটা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দেখতে চাইবে, কিন্তু তোমরা তা দেখতে পা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লোকেরা তোমাদের বলবে, ‘দেখ, তা ওখানে! বা দেখ তা এখানে!’ তাদের কথা শুনে য়েও না, বা তাদের পে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কারণ বিদ্যুত্ চমকালে আকাশের এক প্রান্ত থেকে অন্য প্রান্ত পর্যন্ত য়েমন আলো হয়ে য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পুত্রের দিনে তিনি সেইরকম 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তাঁর অনুগামীদের বললেন, ‘পাপের প্রলোভন সব সময়ই থাকবে, কিন্তু ধিক্ সেই লোক যার মাধ্যম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ক্ষুদ্রতমদের মধ্যে একজনকেও কেউ যদি পাপের পথে নিয়ে যায়, তবে তার গলায় এক পট্টি জাঁতা বেঁ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সমুদ্রের অতল জলে ডুবিয়ে দেওযা তার পক্ষে ভ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প্রথমে তাঁকে অনেক দুঃখভোগ করতে হবে, তাছাড়া এই যুগের লোকেরা তাঁকে অগ্রাহ্য়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রা নিজেদের বিষয়ে সাবধান!‘তোমার ভাই যদি পাপ করে, তাকে তিরস্কার কর৷ সে যদি অনুতপ্ত হয় তব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নোহের সময়ে য়েমন হয়েছিল, মানবপুত্রের সময়েও তেমনি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 যদি এক দিনে সাতবার তোমার বিরুদ্ধে পাপ করে, আর সাতবারই তোমার কাছে ফিরে এসে বলে, ‘আমি অনুতপ্ত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ে তাকে ক্ষমা 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প্রেরিতেরা প্রভুকে বললেন, ‘আমাদের বিশ্বাসের বৃদ্ধি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়ে পর্যন্ত না নোহ জাহাজে উঠলেন আর বন্যা এসে লোকদের ধ্বংস করল, সেই সময় পর্যন্ত লোকেরা খাও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যা করছিল, বিয়ে করছিল ও বিয়ে দিচ্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বললেন, ‘একটা সরষে দানার মতো এতটুকু বিশ্বাস যদি তোমাদের থাকে, তাহলে এই তুঁত গাছটাক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র, ‘শেকড়শুদ্ধ উপড়ে নিয়ে সমুদ্রে নিজেকে পোঁত!’ আর দেখবে সে তোমাদের কথা শুন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লোটের সময়েও সেই একই রকম হয়েছিল৷ তারা খাওযা-দাওযা করছিল, কেনা-বেচা, চাষ-বাস, গৃহ নির্মাণ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ধর তোমাদের মধ্যে কারো একজনের দাস হাল চষছে বা ভেড়া চরাচ্ছে৷ সে যখন মাঠ থেকে আসে তখন তুমি কি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, ‘তাড়াতাড়ি করে এস, খেতে বস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িন্তু লোট য়ে দিন সদোম থেকে বেরিয়ে এলেন, তারপরেই আকাশ থেকে আগুন ও গন্ধক বর্ষিত হয়ে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লোককে ধ্বংস কর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রং তাকে কি বলবে না, ‘আমি কি খাব তার জোগাড় কর, আর আমি যতক্ষণ খাওযা-দাওযা করি, তুমি কোমরে গাম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ড়িয়ে আমার সেবা যত্ন কর, এরপর তুমি খাওযা-দাওযা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ে দিন মানবপুত্র প্রকাশিত হবেন, সেদিন এই রকমই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ঐ দাস তোমার হুকুম অনুসারে কাজ করল বলে কি তুমি তাকে ধন্যবাদ দে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‘সেই দিন কেউ যদি ছাদের উপর থাকে, আর তার জিনিস পত্র যদি ঘরের মধ্যে থাকে, তবে সে তা নে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নীচে না নামে৷ তেমনি যদি কেউ ক্ষেতের কাজে থাকে, তবে সে কোন কিছু নিতে ফিরে না 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ক্ষেত্রে সেই একই কথা প্রয়োজ্য৷ তোমাদের য়ে কাজ করতে বলা হয়েছে তা করা শেষ হল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, ‘আমরা অয়োগ্য দাস, আমরা আমাদের কর্তব্য করেছি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জেরুশালেমের দিকে যাচ্ছিলেন, যাবার পথে তিনি গালীল ও শমরীযার মাঝখান দ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লোটের স্ত্রীরকথা য়েন মন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ঁরা যখন একটি গ্রামে ঢুকছেন, এমন সময় দশ জন কুষ্ঠরোগী তাঁর সামনে পড়ল, তারা একটু দূরে দাঁড়া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য়ে তার জীবন নিরাপদ রাখতে চায়, সে তা খোযাবে; আর য়ে তার জীবন হারায়, সেই তা বাঁচিয়ে রাখ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ও চিত্‌কার করে বলল, ‘প্রভু যীশু! আমাদের দযা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তোমাদের বলছি, সেই রাত্রে একই বিছানায় দুজন শুয়ে থাকবে, তাদের মধ্যে একজনকে তুলে নেওয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জন পড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দের দেখে যীশু বললেন, ‘যাজকদের কাছে গিয়ে নিজেদের দেখাও৷’পথে য়েতে য়েতে তারা সম্পূর্ণ সু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দুজন স্ত্রীলোক একসঙ্গে যাঁতাতে শস্য পিষ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তাদের মধ্যে একজন যখন দেখল য়ে সে সম্পূর্ণ সুস্থ হয়ে গেছে তখন যীশুর কাছে ফিরে এসে খুব জ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ায় ঈশ্বরে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কজনকে তুলে নেওযা হবে আর অন্য জন পড়ে থাক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ে যীশুর সামনে উপুড় হয়ে পড়ে তাঁকে ধন্যবাদ জানাল৷ এই লোকটি ছিল অইহুদী শমরী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খন অনুগামীরা তাঁকে জিজ্ঞেস করলেন, ‘প্রভু, কোথায় এমন হবে?’যীশু তাদের বললেন, ‘য়েখানে শ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ই শকুন এসে জড়ো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2026-10-20T07:53:42Z</dcterms:created>
  <dcterms:modified xsi:type="dcterms:W3CDTF">2026-10-20T07:53:42Z</dcterms:modified>
  <dc:title>লূক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