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presProps" Target="presProps.xml"/>
  <Relationship Id="rId71" Type="http://schemas.openxmlformats.org/officeDocument/2006/relationships/viewProps" Target="viewProps.xml"/>
  <Relationship Id="rId7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word of the LORD came unto me,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prophesy against the shepherds of Israel, prophesy, and say unto them, Thus says the Lord GOD unto the shepherds; Woe be to the shepherds of Israel that do feed themselves! should not the shepherds feed the flock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prophesy against the shepherds of Israel, prophesy, and say unto them, Thus says the Lord GOD unto the shepherds; Woe be to the shepherds of Israel that do feed themselves! should not the shepherds feed the flock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prophesy against the shepherds of Israel, prophesy, and say unto them, Thus says the Lord GOD unto the shepherds; Woe be to the shepherds of Israel that do feed themselves! should not the shepherds feed the flock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ll of you eat the fat, and all of you clothe you with the wool, all of you kill them that are fed: but all of you feed not the flock.]]></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ll of you eat the fat, and all of you clothe you with the wool, all of you kill them that are fed: but all of you feed not the flock.]]></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 diseased have all of you not strengthened, neither have all of you healed that which was sick, neither have all of you bound up that which was broken, neither have all of you brought again that which was driven away, neither have all of you sought that which was lost; but with force and with cruelty have all of you ruled the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 diseased have all of you not strengthened, neither have all of you healed that which was sick, neither have all of you bound up that which was broken, neither have all of you brought again that which was driven away, neither have all of you sought that which was lost; but with force and with cruelty have all of you ruled the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 diseased have all of you not strengthened, neither have all of you healed that which was sick, neither have all of you bound up that which was broken, neither have all of you brought again that which was driven away, neither have all of you sought that which was lost; but with force and with cruelty have all of you ruled the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y were scattered, because there is no shepherd: and they became food to all the beasts of the field, when they were scattere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y were scattered, because there is no shepherd: and they became food to all the beasts of the field, when they were scattere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My sheep wandered through all the mountains, and upon every high hill: yea, my flock was scattered upon all the face of the earth, and none did search or seek after the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My sheep wandered through all the mountains, and upon every high hill: yea, my flock was scattered upon all the face of the earth, and none did search or seek after the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all of you shepherds, hear the word of the LOR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s I live, says the Lord GOD, surely because my flock became a prey, and my flock became food to every beast of the field, because there was no shepherd, neither did my shepherds search for my flock, but the shepherds fed themselves, and fed not my flock;]]></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s I live, says the Lord GOD, surely because my flock became a prey, and my flock became food to every beast of the field, because there was no shepherd, neither did my shepherds search for my flock, but the shepherds fed themselves, and fed not my flock;]]></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s I live, says the Lord GOD, surely because my flock became a prey, and my flock became food to every beast of the field, because there was no shepherd, neither did my shepherds search for my flock, but the shepherds fed themselves, and fed not my flock;]]></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refore, O all of you shepherds, hear the word of the LOR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us says the Lord GOD; Behold, I am against the shepherds; and I will require my flock at their hand, and cause them to cease from feeding the flock; neither shall the shepherds feed themselves any more; for I will deliver my flock from their mouth, that they may not be food for the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us says the Lord GOD; Behold, I am against the shepherds; and I will require my flock at their hand, and cause them to cease from feeding the flock; neither shall the shepherds feed themselves any more; for I will deliver my flock from their mouth, that they may not be food for them.]]></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us says the Lord GOD; Behold, I am against the shepherds; and I will require my flock at their hand, and cause them to cease from feeding the flock; neither shall the shepherds feed themselves any more; for I will deliver my flock from their mouth, that they may not be food for them.]]></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us says the Lord GOD; Behold, I am against the shepherds; and I will require my flock at their hand, and cause them to cease from feeding the flock; neither shall the shepherds feed themselves any more; for I will deliver my flock from their mouth, that they may not be food for the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thus says the Lord GOD; Behold, I, even I, will both search my sheep, and seek them ou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thus says the Lord GOD; Behold, I, even I, will both search my sheep, and seek them ou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s a shepherd seeks out his flock in the day that he is among his sheep that are scattered; so will I seek out my sheep, and will deliver them out of all places where they have been scattered in the cloudy and dark day.]]></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s a shepherd seeks out his flock in the day that he is among his sheep that are scattered; so will I seek out my sheep, and will deliver them out of all places where they have been scattered in the cloudy and dark day.]]></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s a shepherd seeks out his flock in the day that he is among his sheep that are scattered; so will I seek out my sheep, and will deliver them out of all places where they have been scattered in the cloudy and dark day.]]></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 will bring them out from the people, and gather them from the countries, and will bring them to their own land, and feed them upon the mountains of Israel by the rivers, and in all the inhabited places of the countr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 will bring them out from the people, and gather them from the countries, and will bring them to their own land, and feed them upon the mountains of Israel by the rivers, and in all the inhabited places of the country.]]></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 will bring them out from the people, and gather them from the countries, and will bring them to their own land, and feed them upon the mountains of Israel by the rivers, and in all the inhabited places of the country.]]></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 will feed them in a good pasture, and upon the high mountains of Israel shall their fold be: there shall they lie in a good fold, and in a fat pasture shall they feed upon the mountains of Israel.]]></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 will feed them in a good pasture, and upon the high mountains of Israel shall their fold be: there shall they lie in a good fold, and in a fat pasture shall they feed upon the mountains of Israel.]]></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I will feed my flock, and I will cause them to lie down, says the Lord GO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I will seek that which was lost, and bring again that which was driven away, and will bind up that which was broken, and will strengthen that which was sick: but I will destroy the fat and the strong; I will feed them with judgmen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I will seek that which was lost, and bring again that which was driven away, and will bind up that which was broken, and will strengthen that which was sick: but I will destroy the fat and the strong; I will feed them with judgmen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I will seek that which was lost, and bring again that which was driven away, and will bind up that which was broken, and will strengthen that which was sick: but I will destroy the fat and the strong; I will feed them with judgmen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as for you, O my flock, thus says the Lord GOD; Behold, I judge between cattle and cattle, between the rams and the he goat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as for you, O my flock, thus says the Lord GOD; Behold, I judge between cattle and cattle, between the rams and the he goat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eems it a small thing unto you to have eaten up the good pasture, but all of you must tread down with your feet the residue of your pastures? and to have drunk of the deep waters, but all of you must foul the residue with your fee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eems it a small thing unto you to have eaten up the good pasture, but all of you must tread down with your feet the residue of your pastures? and to have drunk of the deep waters, but all of you must foul the residue with your fee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s for my flock, they eat that which all of you have trodden with your feet; and they drink that which all of you have fouled with your fee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s for my flock, they eat that which all of you have trodden with your feet; and they drink that which all of you have fouled with your fee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refore thus says the Lord GOD unto them; Behold, I, even I, will judge between the fat cattle and between the lean cattl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refore thus says the Lord GOD unto them; Behold, I, even I, will judge between the fat cattle and between the lean cattl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ecause all of you have thrust with side and with shoulder, and pushed all the diseased with your horns, till all of you have scattered them abroa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ecause all of you have thrust with side and with shoulder, and pushed all the diseased with your horns, till all of you have scattered them abroa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refore will I save my flock, and they shall no more be a prey; and I will judge between cattle and cattl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 will set up one shepherd over them, and he shall feed them, even my servant David; he shall feed them, and he shall be their shepher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 will set up one shepherd over them, and he shall feed them, even my servant David; he shall feed them, and he shall be their shepher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I the LORD will be their God, and my servant David a prince among them; I the LORD have spoken i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I the LORD will be their God, and my servant David a prince among them; I the LORD have spoken it.]]></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 will make with them a covenant of peace, and will cause the evil beasts to cease out of the land: and they shall dwell safely in the wilderness, and sleep in the wood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 will make with them a covenant of peace, and will cause the evil beasts to cease out of the land: and they shall dwell safely in the wilderness, and sleep in the wood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I will make them and the places round about my hill a blessing; and I will cause the shower to come down in his season; there shall be showers of blessing.]]></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I will make them and the places round about my hill a blessing; and I will cause the shower to come down in his season; there shall be showers of blessing.]]></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tree of the field shall yield her fruit, and the earth shall yield her increase, and they shall be safe in their land, and shall know that I am the LORD, when I have broken the bands of their yoke, and delivered them out of the hand of those that served themselves of them.]]></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tree of the field shall yield her fruit, and the earth shall yield her increase, and they shall be safe in their land, and shall know that I am the LORD, when I have broken the bands of their yoke, and delivered them out of the hand of those that served themselves of them.]]></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tree of the field shall yield her fruit, and the earth shall yield her increase, and they shall be safe in their land, and shall know that I am the LORD, when I have broken the bands of their yoke, and delivered them out of the hand of those that served themselves of them.]]></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y shall no more be a prey to the heathen, neither shall the beast of the land devour them; but they shall dwell safely, and none shall make them afrai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y shall no more be a prey to the heathen, neither shall the beast of the land devour them; but they shall dwell safely, and none shall make them afrai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 will raise up for them a plant of renown, and they shall be no more consumed with hunger in the land, neither bear the shame of the heathen any mor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 will raise up for them a plant of renown, and they shall be no more consumed with hunger in the land, neither bear the shame of the heathen any mor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us shall they know that I the LORD their God am with them, and that they, even the house of Israel, are my people, says the Lord GO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us shall they know that I the LORD their God am with them, and that they, even the house of Israel, are my people, says the Lord GO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all of you my flock, the flock of my pasture, are men, and I am your God, says the Lord GO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all of you my flock, the flock of my pasture, are men, and I am your God, says the Lord GO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85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3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னுபுத்திரனே, இஸ்ரவேலின் மேய்ப்பருக்கு விரோதமாகத் தீர்க்கதரிசனம் உரை; நீ தீர்க்கதரிசனம் உ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 சொல்லவேண்டியது என்னவென்றால்: கர்த்தராகிய ஆண்டவர் மேய்ப்பருக்குச் சொல்லுகிறார்; தங்களை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ய்க்கிற இஸ்ரவேலின் மேய்ப்பருக்கு ஐயோ! மேய்ப்பர் அல்லவா மந்தையை மேய்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ங்கள் நெய்யைச் சாப்பிட்டு, ஆட்டுமயிரை உடுப்பாக்கிக்கொள்கிறீர்கள்; கொழுத்ததை அடி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ந்தையையோ மேய்க்காமற்போ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ங்கள் பலவீனமானவைகளைப் பலப்படுத்தாமலும், நசல்கொண்டவைகளைக் குணமாக்காமலும், எலும்பு முறிந்தவை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ங்கட்டாமலும், துரத்துண்டவைகளைத் திருப்பிக்கொண்டு வராமலும், காணாமற்போனவைகளைத் தேடாமலும்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த்காரமும் கடூரமுமாய் அவைகளை ஆ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மேய்ப்பன் இல்லாததினால் அவைகள் சிதறுண்டுபோயின; சிதறுண்டுபோனவைகள் காட்டு மிருகங்களுக்கெ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யா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என் ஆடுகள் சகல மலைகளிலும் உயரமான சகல மேடுகளிலும் அலைப்புண்டு, பூமியின்மீதெங்கும் என் ஆ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றித்திரிகிறது; விசாரிக்கிறவனுமில்லை, தேடுகிறவனு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கையால் மேய்ப்பரே, கர்த்தருடைய வார்த்தையைக் கே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ர்த்தராகிய ஆண்டவராயிருக்கிற நான் என் ஜீவனைக்கொண்டு சொல்லுகிறேன்; மேய்ப்பன் இல்லாததினால்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கள் சூறையாகி, என் ஆடுகள் காட்டுமிருகங்களுக்கெல்லாம் இரையாய்ப் போயின; என் மேய்ப்பர்கள் என் ஆ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யாமற்போனார்கள், மேய்ப்பர்கள் மந்தையை மேய்க்காமல் தங்களையே மேய்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கையால் மேய்ப்பரே, கர்த்தருடைய வார்த்தையைக் கே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கர்த்தராகிய ஆண்டவர் சொல்லுகிறார்; இதோ, நான் மேய்ப்பருக்கு விரோதமாக வந்து, என் ஆடுக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லே கேட்டு, மேய்ப்பர் இனித் தங்களையே மேய்க்காதபடி மந்தையை மேய்க்கும் தொழிலைவிட்டு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கி, என் ஆடுகள் அவர்களுக்கு ஆகாரமாயிராதபடி, அவைகளை அவர்கள் வாய்க்குத் தப்பப்பண்ணுவே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ர்த்தராகிய ஆண்டவர் சொல்லுகிறது என்னவென்றால்: இதோ, நான் நானே என் ஆடுகளை விசாரித்து, அவை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ப்பா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ஒரு மேய்ப்பன் சிதறுண்ட தன் ஆடுகளின் நடுவே இருக்கிற நாளில் தன் மந்தை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க்கொண்டிருக்கிறதுபோல, நான் என் ஆடுகளைத் தேடி, மப்பும் மந்தாரமுமான நாளிலே அவைகள் சிதறுண்டு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 இடங்களிலுமிருந்து அவைகளைத் தப்பி வரப்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களை ஜனங்களிடத்திலிருந்து புறப்படவும் தேசங்களிலிருந்து சேரவும்பண்ணி, அவைகளுடைய சுய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க் கொண்டுவந்து, இஸ்ரவேல் மலைகளின்மேலும் ஆறுகள் அண்டையிலும் தேசத்தின் சகல வாசஸ்தலங்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 மேய்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களை நல்ல மேய்ச்சலிலே மேய்ப்பேன்; இஸ்ரவேலுடைய உயர்ந்த மலைகளில் அவர்களுடைய தொழுவம் இ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ங்கே அவைகள் நல்ல தொழுவத்தில் படுத்துக்கொள்ளும்; இஸ்ரவேலின் மலைகளின்மேல் நல்ல மேய்ச்சலை மே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என் ஆடுகளை நான் மேய்த்து அவைகளை நான் மடக்குவேன் என்று 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ன் காணாமற்போனதைத்தேடி துரத்துண்டதைத் திரும்பக்கொண்டுவந்து, எலும்பு முறிந்ததைக் காயங்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சல்கொண்டதைத் திடப்படுத்துவேன்; நியாயத்துக்குத் தக்கதாய் அவைகளை மேய்த்து, புஷ்டியும் பெலமுமுள்ள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என் மந்தையே கர்த்தராகிய ஆண்டவர் சொல்லுகிறது என்னவென்றால்: இதோ, ஆட்டுக்கும் ஆட்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டுக்கடாக்களுக்கும், வெள்ளாட்டுக்கடாக்களுக்கும் நான் நியாயந்தீ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ங்கள் நல்ல மேய்ச்சலை மேய்ந்து, உங்கள் மேய்ச்சல்களில் மீதியானதை உங்கள் கால்களால் மிதிக்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ளிந்த தண்ணீரைக் குடித்து மீதியாயிருக்கிறதை உங்கள் கால்களால் குழப்பிப்போட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என் ஆடுகள் உங்கள் கால்களால் மிதிக்கப்பட்டதை மேயவும், உங்கள் கால்களால் குழப்பப்பட்ட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வும் 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ஆகையால், கர்த்தராகிய ஆண்டவர் அவைகளை நோக்கி: இதோ, நான், நானே கொழுத்த ஆடுகளுக்கும் இளை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களுக்கும் நியாயந்தீ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நீங்கள் பலவீனமாயிருக்கிறவைகளையெல்லாம் புறம்பாக்கிச் சிதறப்பண்ணும்படி, அவைகளைப் பக்க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னந்தொடையினாலும் தள்ளி உங்கள் கொம்புகளைக்கொண்டு முட்டுகிறப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நான் என் ஆடுகளை இனிச் சூறையாகாதபடிக்கு இரட்சித்து, ஆடுகளுக்கும் ஆடுகளுக்கும் நியாயந்தீ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ர்களை மேய்க்கும்படி என் தாசனாகிய தாவீது என்னும் ஒரே மேய்ப்பவனை நான் அவர்கள்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ப்பாயிருக்க ஏற்படுத்துவேன்; இவர் அவர்களை மேய்த்து, இவரோ அவர்களுக்கு மேய்ப்பனாயிரு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கர்த்தராகிய நான் அவர்களுக்குத் தேவனாக இருப்பேன், என் தாசனாகிய தாவீது அவர்கள் நடு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பதியாயிருப்பார்; கர்த்தராகிய நான் இதை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நான் அவர்களோடு சமாதான உடன்படிக்கைசெய்து, துஷ்ட மிருகங்களை தேசத்தில் இராதபடிக்கு ஒழிய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சுகமாய் வனாந்தரத்தில் தாபரித்து, காடுகளில் நித்திரைபண்ணு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நான் அவர்களையும் என் மேட்டின் சுற்றுப்புறங்களையும் ஆசீர்வாதமாக்கி, ஏற்றகால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ழையைப்பெய்யப்பண்ணுவேன்; ஆசீர்வாதமான மழை பெ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வெளியின் விருட்சங்கள் தங்கள் கனியைத்தரும்; பூமி தன் பலனைக்கொடுக்கும்; அவர்கள் தங்கள் 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மாயிருப்பார்கள்; நான் அவர்கள் நுகத்தின் கயிறுகளை அறுத்து, அவர்களை அடிமைகொண்டவர்களிள் 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நீங்கலாக்கி விடுவிக்கும்போது, நான் கர்த்தர் என்று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இனி அவர்கள் புறஜாதிகளுக்கு கொள்ளையாவதில்லை, பூமியின் மிருகங்கள் அவர்களைப் பட்சிப்ப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த்தளிக்கப்பண்ணுவார் இல்லாமல் சுகமாய்த் தங்கு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நான் அவர்களுக்குக் கீர்த்திபொருந்திய ஒரு நாற்றை எழும்பப்பண்ணுவேன்; அவர்கள் இனி 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ஞ்சத்தால் வாரிக்கொள்ளப்படுவதுமில்லை, இனிப் புறஜாதிகள் செய்யும் அவமானத்தைச் சுமப்ப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தங்கள் தேவனாகிய கர்த்தராயிருக்கிற நான் தங்களோடே இருக்கிறதையும், இஸ்ரவேல் வம்சத்தாராகிய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ஜனமாயிருக்கிறதையும், அவர்கள் அறிந்துகொள்வார்களென்று 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என் மந்தையும் என் மேய்ச்சலின் ஆடுகளுமாகிய நீங்கள் மனுஷர்; நான் உங்கள் தேவன் என்று கர்த்த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ர் உரைக்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4]]></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2026-09-18T02:46:23Z</dcterms:created>
  <dcterms:modified xsi:type="dcterms:W3CDTF">2026-09-18T02:46:23Z</dcterms:modified>
  <dc:title>எசேக்கியேல் : 34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