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யல்வெளியிலே புறப்படாதிருங்கள்; வழியிலும் நடவாதிருங்கள்; சுற்றிலும் சத்துருவின் பட்டயமும் பயங்கரமுமு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ள்ளுபடியான வெள்ளி என்னப்படுவார்கள்; கர்த்தர் அவர்களைத் தள்ளிவி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ல்வமாய் வளர்ந்த ரூபவதியான சீயோன் குமாரத்தியைப் பாழாக்க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ழுந்திருங்கள், நாம் இராக்காலத்திலாகிலும் போயேறி, அவளுடைய அரமனைகளை அழிப்போம் என்றும் சொல்ல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ஜாதிகளே, கேளுங்கள்; சபையே, அவர்களுக்குள் நடக்கிறதை அறிந்துகொ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सका समाचार सुनते ही हमारे हाथ ढीले पड़ गए हैं; हम संकट में पड़े हैं; जच्चा की सी पीड़ा हम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ैदान में मत निकलो, मार्ग में भी न चलो; क्योंकि वहां शत्रु की तलवार और चारों ओर भय देख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हे मेरी प्रजा कमर में टाट बान्ध, और राख में लोट; जैसा एकलौते पुत्र के लिये विलाप होता है वैस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ड़ा शोकमय विलाप कर; क्योंकि नाश करने वाला हम पर अचानक आ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मैं ने इसलिये तुझे अपनी प्रजा के बीच गुम्मट वा गढ़ ठहरा दिया कि तू उनकी चाल परखे और जान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वे सब बहुत ही हटी हैं, वे लुतराई करते फिरते हैं; उन सभों की चाल बिगड़ी है, वे निरा ताम्ब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हा 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धौंकनी जल गई, शीशा आग में जल गया; ढालने वाले ने व्यर्थ ही ढाला है; क्योंकि बुरे लोग नहीं निक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नका नाम खोटी चान्दी पड़ेगा, क्योंकि यहोवा ने उन को खोटा प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हे बिन्यामीनियो, यरूशलेम में से अपना अपना सामान ले कर भागो! तकोआ में नरसिंगा फूंको, और बेथक्केर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झण्डा ऊंचा करो; क्योंकि उत्तर की दिशा से आने वाली विपत्ति बड़ी और विनाश लाने वा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िय्योन की सुन्दर और सुकुमार बेटी को मैं नाश करने पर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चरवाहे अपनी अपनी भेड़-बकरियां संग लिए हुए उस पर चढ़ कर उसके चारों ओर अपने तम्बू खड़े करेंगे,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अपने पास की घास चरा 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आओ, उसके विरुद्ध युद्ध की तैयारी करो; उठो, हम दो पहर को चढ़ाई करें! हाय, हाय, दिन ढलता जा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सांझ की परछाईं लम्बी हो चली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ठो, हम रात ही रात चढ़ाई करें और उसके महलों को ढा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ेनाओं का यहोवा तुम से कहता है, वृक्ष काट काटकर यरूशलेम के विरुद्ध दमदमा बान्धो! यह वही नगर है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ण्ड के योग्य है; इस में अन्धेर ही अनधेर भरा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ैसा कूएं में से नित्य नया जल निकला करता है, वैसा ही इस नगर में से नित्य नई बुराई निकलती है;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उत्पात और उपद्रव का कोलाहल मचा रहता है; चोट और मारपीट मेरे देखने में निरन्तर आ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े यरूशलेम, ताड़ना से ही मान ले, नहीं तो तू मेरे मन से भी उतर जाएगी; और, मैं तुझ को उजाड़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जन कर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ेनाओं का यहोवा यों कहता है, इस्राएल के सब बचे हुए दाखलता की नाईं ढूंढ़ कर तोड़े जाएंगे; दाख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ड़ने वाले की नाईं उस लता की डालियों पर फिर अपना हाथ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ैं किस से बोलूं और किस को चिता कर कहूं कि वे मानें? देख, ये ऊंचा सुनते हैं, वे ध्यान भी नहीं द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ते; देख, यहोवा के वचन की वे निन्दा करते और उसे नहीं चा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 कारण यहोवा का कोप मेरे मन में भर गया हे; मैं उसे रोकते रोकते उकता गया हूँ। बाज़ार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्चों पर और जवानों की सभा में भी उसे उंडेल दे; क्योंकि पति अपनी पत्नी के साथ और अधेड़ बूढ़े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ड़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न लोगों के घर और खेत और स्त्रियां सब औरों को हो जाएंगीं; क्योंकि मैं इस देश के रहने वाल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बढ़ाऊंगा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्योंकि उन में छोटे से ले कर बड़े तक सब के सब लालची हैं; और क्या भविष्यद्वक्ता क्या याजक सब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छल से काम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े, “शान्ति है, शान्ति,” ऐसा कह कह कर मेरी प्रजा के घाव को ऊपर ही ऊपर चंगा करते हैं,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न्ति कुछ भी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ा वे कभी अपने घृणित कामों के कारण लज्जित हुए? नहीं, वे कुछ भी लज्जित नहीं हुए; वे लज्जित हो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ते ही नहीं; इस कारण जब और लोग नीचे गिरें, तब वे भी गिरेंगे, और जब मैं उन को दण्ड देने लगूंगा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ठोकर खाकर गिरेंगे, यहोवा का यही वच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ोवा यों भी कहता है, सड़कों पर खडे हो कर देखो, और पूछो कि प्राचीनकाल का अच्छा मार्ग कौन स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ी में चलो, और तुम अपने अपने मन में चैन पाओगे। पर उन्होंने कहा, हम उस पर न च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ैं ने तुम्हारे लिये पहरुए बैठा कर कहा, नरसिंगे का शब्द ध्यान से सुनना! पर उन्होंने कहा, हम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सलिये, हे जातियो, सुनो, और हे मण्डली, देख, कि इन लोगों में क्या हो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े पृथ्वी, सुन; देख, कि मैं इस जाति पर वह विपत्ति ले आऊंगा जो उनकी कल्पनाओं का फल है,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्होंने मेरे वचनों पर ध्यान नहीं लगाया, और मेरी शिक्षा को इन्होंने निकम्मी जा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ेरे लिये जो लोबान शबा से, और सुगन्धित नरकट जो दूर देश से आता है, इसका क्या प्रयोजन है?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मबलियों से मैं प्रसन्न नहीं हूँ, और न तुम्हारे मेलबलि मुझे मीठे लग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इस कारण यहोवा ने यों कहा है, देखो, मैं इस प्रजा के आगे ठोकर खाऊंगा, और बाप और बेटा, पड़ोसी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त्र, सब के सब ठोकर खाकर नाश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होवा यों कहता है, देखो, उत्तर से वरन पृथ्वी की छोर से एक बड़ी जाति के लोग इस देश के विरोध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भार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वे धनुष और बर्छी धारण किए हुए आएंगे, वे क्रूर और निर्दय हैं, और जब वे बोलते हैं तब मानो समुद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रजता है; वे घोड़ों पर चढ़े हुए आएंगे, हे सिय्योन, वे वीर की नाईं सशस्त्र हो कर तुझ पर चढ़ाई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2026-10-21T07:30:09Z</dcterms:created>
  <dcterms:modified xsi:type="dcterms:W3CDTF">2026-10-21T07:30:09Z</dcterms:modified>
  <dc:title>यिर्मयाह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