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அரமனை வாசலிலிருக்கிற ராஜாவின் ஊழியக்காரர் மொர்தெகாயைப் பார்த்து: நீ ராஜாவின் கட்டளையை மீறுகிறது என்ன என்று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ంగతులైన తరువాత రాజైన అహష్వేరోషు హమ్మెదాతా కుమారుడును అగాగీయుడునగు హామానును ఘనపరచి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ించి, వాని పీఠమును తన దగ్గర నున్న అధిపతులందరికంటె ఎత్తుగా ను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బట్టి రాజు గుమ్మముననున్న రాజసేవకులందరును రాజాజ్ఞాను సారముగా మోకాళ్లూని హామానునకు నమస్క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ర్దెకైవంగకయు నమస్కారము చేయకయు న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ు గుమ్మముననున్న రాజసేవకులునీవు రాజాజ్ఞనుఎందుకు మీరుచున్నావని మొర్దెకైని అ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ప్రకారము వారు ప్రతిదినము అతనితో చెప్పుచు వచ్చినను అతడు వారి మాట చెవిని బెట్టకపో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మొర్దెకైయొక్క మాటలు స్థిరపడునో లేదో చూతమని దాని హామానునకు తెలిపిరి. ఏలయనగా అతడునేను యూదుడ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పని చేయజాలనని వారితో చెప్ప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మొర్దెకై వంగకయు నమస్కరింపకయు నుండుట హామాను చూచినప్పుడు బహుగా కోప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ొర్దెకై ప్రాణము మాత్రము తీయుట స్వల్పకార్యమని యెంచి, మొర్దెకైయొక్క జనులు ఎవరైనది తెలిసి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ష్వేరోషుయొక్క రాజ్యమందంతటనుండు మొర్దెకై స్వజనులగు యూదులనందరిని సంహరించుటకు ఆలో చ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ాజైన అహష్వేరోషుయొక్క యేలుబడి యందు పండ్రెండవ సంవత్సరమున నీసాను మాసమున, అనగా, ప్రథమమాసమ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మాను ఎదుట పూరు, అనగా చీటిని దినదినమునకును నెల నెలకును అదారు అను పండ్రెండవ నెలవరకు వేయ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తట హామాను అహష్వేరోషుతో చెప్పినదేమనగా మీ రాజ్య సంస్థా నములన్నిటియందుండు జనులలో ఒక జాతివారు చెద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; వారి విధులు సకలజనుల విధులకు వేరుగా ఉన్నవి; వారు రాజుయొక్క ఆజ్ఞలను గైకొనువారు కారు; కా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ఉండనిచ్చుట రాజునకు ప్రయోజనకర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ాజునకు సమ్మతియైతే వారు హతము చేయబడు నట్లును, నేను ఆ పనిచేయువారికి ఇరువదివేల మణుగుల వెండ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యొక్క ఖజానాలో ఉంచుటకు తూచి అప్పగించునట్లును, చట్టము పుట్టించ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రాజు తనచేతి ఉంగరము తీసి దానిని హమ్మెదాతా కుమారుడైన అగాగీయుడగు హామానున క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వెండి నీ కియ్య బడియున్నది;నీ దృష్టికి ఏది అనుకూలమో అది ఆ జను లకు చేయునట్లుగా వారు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బడి యున్నారని రాజు సెలవిచ్చెను. ఈ హామాను యూదులకు శత్ర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ొదటి నెల పదమూడవ దినమందు రాజుయొక్క వ్రాతగాండ్రు పిలువబడిరి; హామాను ఆజ్ఞాపించిన ప్రకారము అంతయ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 సంస్థానములమీద నుంచ బడిన రాజుయొక్క అధిపతులకును అధికారులకును, ఆ యా సంస్థానములలోని జనములమీద నుంచ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 పతులకును అధికారులకును,వారి వారి లిపినిబట్టియు, ఆ యా జనములభాషను బట్టియు, రాజైన అహష్వేరోషు పేరట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తగాండ్రచేత తాకీదులు వ్రాయింపబడి రాజు ఉంగరముచేత ముద్ర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దారు అను పండ్రెండవ నెల పదమూడవ దినమందు ¸°వనుల నేమి వృద్ధులనేమి శిశువుల నేమి స్త్రీల నేమి యూద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ందరిని ఒక్కదినమందే బొత్తిగా నిర్మూలము చేసి వారి సొమ్ము కొల్లపుచ్చు కొమ్మని తాకీదులు అంచెవార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 సంస్థానములన్నిటికిని ప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ఒకానొక దినమునకు వారు సిద్ధపడవలెనను ఆ ఆజ్ఞకు ఒక ప్రతి ప్రబలింపబడినదై ప్రతి సంస్థాన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 జనులకు ఇయ్యబడుటకు ప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చెవారు రాజాజ్ఞ చేత త్వరపెట్టబడి బయలువెళ్లిరి. ఆ యాజ్ఞ షూషను కోటలో ఇయ్యబడెను, దాని విని షూష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 కలతపడెను. అంతట రాజును హామానును విందుకు కూర్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2026-10-21T04:44:30Z</dcterms:created>
  <dcterms:modified xsi:type="dcterms:W3CDTF">2026-10-21T04:44:30Z</dcterms:modified>
  <dc:title>ఎస్తేరు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