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ப்பிக்கப்பட்ட தெய்வங்களை உங்களுக்கு உண்டாக்கவேண்ட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ளிப்பில்லா அப்பப்பண்டிகையை நீங்கள் கைக்கொண்டு, நான் உங்களுக்குக் கட்டளையிட்டபடியே, ஆபீப் மாதத்தில் குறித்த காலத்திலே ஏழுநாள் புளிப்பில்லா அப்பம் புசிக்கக்கடவீர்கள்; ஆபீப் மாதத்திலே எகிப்திலிருந்து புறப்பட்டா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ப்பம் திறந்து பிறக்கிற யாவும், உன் ஆடுமாடுகளின் தலையீற்றான ஆண்கள் யாவும் என்னுடைய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யின் தலையீற்றை ஒரு ஆட்டுக்குட்டியால் மீட்டுக்கொள்வாயாக; அதை மீட்டுக்கொள்ளாதிருந்தால் அதின் கழுத்தை முறித்துப்போடு; உன் பிள்ளைகளில் முதற்பேறானவைகளையெல்லாம் மீட்டுக்கொள்ளவேண்டும். வெறுங்கையோடே என் சந்நிதியில் ஒருவனும் வரக் கூட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றுநாள் வேலைசெய்து, ஏழாம்நாளிலே ஓய்ந்திருப்பாயாக; விதைப்புக்காலத்திலும் அறுப்புக்காலத்திலும் ஓய்ந்திருப்ப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துமை அறுப்பின் முதற்பலனைச் செலுத்தும் ஏழு வாரங்களின் பண்டிகையையும், வருஷமுடிவிலே சேர்ப்புக்கால பண்டிகையையும் ஆசரி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ருஷத்தில் மூன்றுதரம் உங்கள் ஆண்மக்கள் எல்லாரும் இஸ்ரவேலின் தேவனாயிருக்கிற கர்த்தராகிய ஆண்டவரின் சந்நிதியில் வர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புறஜாதிகளை உங்கள் முன்னின்று துரத்திவிட்டு, உங்கள் எல்லைகளை விஸ்தாரமாக்குவேன்; வருஷத்தில் மூன்றுதரம் உங்கள் தேவனாகிய கர்த்தருடைய சந்நிதிக்கு முன்பாகக் காணப்படப் போயிருக்கும்போது ஒருவரும் உங்கள் தேசத்தை இச்சிப்ப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டும் பலியின் இரத்தத்தைப் புளித்தமாவுடன் செலுத்தவேண்டாம்; பஸ்கா பண்டிகையின் பலியை விடியற்காலம்வரைக்கும் வைக்கவும் 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நிலத்தில் முதல் முதல் விளைந்த முதற்பலத்தை உங்கள் தேவனாகிய கர்த்தரின் ஆலயத்துக்குக் கொண்டுவாருங்கள். வெள்ளாட்டுக்குட்டியை அதின் தாயின் பாலிலே சமைக்கவேண்டா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னும் கர்த்தர் மோசேயை நோக்கி: இந்த வார்த்தைகளை நீ எழுது; இந்த வார்த்தைகளின்படியே உன்னோடும் இஸ்ரவேலோடும் உடன்படிக்கைபண்ணின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ங்கே அவன் அப்பம் புசியாமலும் தண்ணீர் குடியாமலும் இரவும் பகலும் நாற்பதுநாள் கர்த்தரோடே இருந்தான்; அவன் பத்துக் கற்பனைகளாகிய உடன்படிக்கையின் வார்த்தைகளைப் பலகைகளில் எழுத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சாட்சிப் பலகைகள் இரண்டையும் தன் கையில் எடுத்துக்கொண்டு, சீனாய் மலையிலிருந்து இறங்குகிறபோது, தன்னோடே அவர் பேசினதினாலே தன் முகம் பிரகாசித்திருப்பதை அவன் அறியாத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இஸ்ரவேல் புத்திரர் எல்லாரும் மோசேயைப் பார்க்கும்போது, அவன் முகம் பிரகாசித்திருப்பதைக் கண்டு, அவன் சமீபத்தில் சேரப்பய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வர்களை அழைத்தான்; அப்பொழுது ஆரோனும் சபையிலுள்ள பிரபுக்கள் யாவரும் அவனிடத்திற்குத் திரும்பிவந்தார்கள்; மோசே அவர்களோடே பேச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இஸ்ரவேல் புத்திரர் எல்லாரும் அவனிடத்தில் சேர்ந்தார்கள்; அப்பொழுது அவன் சீனாய்மலையில் கர்த்தர் தன்னோடே பேசினவைகளையெல்லாம் அவர்களுக்குக் கற்ப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முந்தின கற்பலகைக்கு ஒத்த இரண்டு கற்பலகைகளை இழைத்துக்கொள்; நீ உடைத்துப்போட்ட முந்தின பலகைகளில் இருந்த வார்த்தைகளை அவைகளில் எழுத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அவர்களோடே பேசி முடியுமளவும், தன் முகத்தின்மேல் முக்காடு போட்ட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ியற்காலத்தில் நீ ஆயத்தமாகி, சீனாய் மலையில் ஏறி, அங்கே மலையின் உச்சியில் காலமே என் சமுகத்தில் வந்து நில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ோசே கர்த்தருடைய சந்நிதியில் அவரோடே பேசும்படிக்கு உட்பிரவேசித்ததுமுதல் வெளியே புறப்படும்மட்டும் முக்காடு போடாதிருந்தான்; அவன் வெளியே வந்து தனக்குக் கற்பிக்கப்பட்டதை இஸ்ரவேல் புத்திரரோடே சொல்லும்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ோடே ஒருவனும் அங்கே வரக் கூடாது; மலையிலெங்கும் ஒருவனும் காணப்படவுங் கூடாது; இந்த மலையின் சமீபத்தில் ஆடுமாடு மேயவுங் கூடாது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ஸ்ரவேல் புத்திரர் அவன் முகம் பிரகாசித்திருப்பதைக் கண்டார்கள். மோசே அவரோடே பேசும்படிக்கு உள்ளே பிரவேசிக்கும்வரைக்கும், முக்காட்டைத் திரும்பத் தன் முகத்தின்மேல் போட்டுக்கொள்ள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 முந்தின கற்பலகைகளுக்கு ஒத்த இரண்டு கற்பலகைகளை இழைத்து, அதிகாலமே எழுந்திருந்து, கர்த்தர் தனக்குக் கட்டளையிட்டபடியே அவ்விரண்டு கற்பலகைகளையும் தன் கையிலே எடுத்துக்கொண்டு, சீனாய்மலையில் ஏற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ஒரு மேகத்தில் இறங்கி, அங்கே அவன் அருகே நின்று, கர்த்தருடைய நாமத்தைக் கூற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அவனுக்கு முன்பாகக் கடந்துபோகிறபோது, அவர்: கர்த்தர், கர்த்தர்; இரக்கமும், கிருபையும், நீடிய சாந்தமும், மகா தயையும், சத்தியமுமுள்ள தே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ம் தலைமுறைகளுக்கு இரக்கத்தைக் காக்கிறவர்; அக்கிரமத்தையும் மீறுதலையும் பாவத்தையும் மன்னிக்கிறவர்; குற்றவாளியைக் குற்றமற்றவனாக விடாமல், பிதாக்கள் செய்த அக்கிரமத்தைப் பிள்ளைகளிடத்திலும், பிள்ளைகளுடைய பிள்ளைகளிடத்திலும் மூன்றாம் நான்காம் தலைமுறைமட்டும் விசாரிக்கிறவர் என்று கூற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தீவிரமாகத் தரைமட்டும் குனிந்து பணிந்துகொண்டு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உம்முடைய கண்களில் எனக்குக் கிருபை கிடைத்ததானால், எங்கள் நடுவில் ஆண்டவர் எழுந்தருளவேண்டும்; இந்த ஜனங்கள் வணங்காக் கழுத்துள்ளவர்கள்; நீரோ, எங்கள் அக்கிரமத்தையும் எங்கள் பாவத்தையும் மன்னித்து, எங்களை உமக்குச் சுதந்தரமாக ஏற்றுக்கொள்ள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இதோ, நான் ஒரு உடன்படிக்கை பண்ணுகிறேன்; பூமியெங்கும் எந்த ஜாதிகளிடத்திலும் செய்யப்படாத அதிசயங்களை உன் ஜனங்கள் எல்லாருக்கு முன்பாகவும் செய்வேன்; உன்னோடேகூட இருக்கிற ஜனங்கள் எல்லாரும் கர்த்தருடைய செய்கையைக் காண்பார்கள்; உன்னோடேகூட இருந்து, நான் செய்யும் காரியம் பயங்கரமாயிரு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நான் உனக்குக் கட்டளையிடுகிறதைக் கைக்கொள்; எமோரியனையும், கானானியனையும், ஏத்தியனையும், பெரிசியனையும், ஏவியனையும், எபூசியனையும் உனக்கு முன்பாகத் துரத்திவிடு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ோய்ச் சேருகிற தேசத்தின் குடிகளோடு உடன்படிக்கைபண்ணாதபடிக்கு எச்சரிக்கையாயிரு; பண்ணினால் அது உன் நடுவில் கண்ணியாயி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பலிபீடங்களை இடித்து, அவர்கள் சிலைகளைத் தகர்த்து, அவர்கள் தோப்புகளை வெட்டிப்போட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நாமம் எரிச்சலுள்ளவர் என்பது, அவர் எரிச்சலுள்ள தேவனே; ஆகையால், அந்நிய தேவனை நீ பணிந்துகொள்ளவேண்டா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ேசத்தின் குடிகளோடே உடன்படிக்கை பண்ணுவாயானால், அவர்கள் தங்கள் தேவர்களைச் சோரமார்க்கமாய்ப் பின்பற்றி, தங்களுடைய தேவர்களுக்குப் பலியிடுவார்கள்; ஒருவன் உன்னை அழைக்கையில், நீ போய், அவன் பலியிட்டதிலே புசிப்பாய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மாரத்திகளில் உன் குமாரருக்குப் பெண்களைக் கொள்ளுவாய்; அவர்கள் குமாரத்திகள் தங்கள் தேவர்களைச் சோரமார்க்கமாய்ப் பின்பற்றுவதும் அல்லாமல், உன் குமாரரையும் தங்கள் தேவர்களைச் சோரமார்க்கமாய்ப் பின்பற்றும்படி செய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ಎರಕಹೊಯ್ದ ವಿಗ್ರಹಗಳನ್ನು ಮಾಡಿ 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ುಳಿಯಿಲ್ಲದ ರೊಟ್ಟಿಗಳ ಹಬ್ಬವನ್ನು ಆಚರಿಸಬೇಕು. ನಾನು ನಿಮಗೆ ಆಜ್ಞಾಪಿಸಿದಂತೆ ಅಬೀಬ್‌ ತಿಂಗಳಿನಲ್ಲಿ ಏಳು ದಿ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ಳಿಯಿಲ್ಲದ ರೊಟ್ಟಿಗಳನ್ನು ತಿನ್ನಬೇಕು. ಯಾಕಂದರೆ ಅಬೀಬ್‌ ತಿಂಗಳಿ ನಲ್ಲಿ ನೀವು ಐಗುಪ್ತದೇಶವ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್ರಥಮ ಗರ್ಭ ತೆರೆಯುವದೆಲ್ಲಾ ನನ್ನದೇ. ನಿಮ್ಮ ಪಶುಗಳಾಗಲಿ ಎತ್ತುಗಳಾಗಲಿ ಟಗರುಗಳಾಗಲಿ ಮೊದಲು ಹುಟ್ಟ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ಾದವುಗಳೆಲ್ಲಾ ನನ್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ತ್ತೆಗಳಲ್ಲಿ ಗರ್ಭ ತೆರೆಯುವಂಥದ್ದನ್ನು ಕುರಿಮರಿ ಯಿಂದ ವಿಮೋಚಿಸಬೇಕು. ನೀನು ವಿಮೋಚಿಸದೆ ಹೋದರೆ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ತ್ತಿಗೆಯನ್ನು ಮುರಿಯಬೇಕು. ನಿನ್ನ ಕುಮಾರರ ಚೊಚ್ಚಲಾದವರನ್ನೆಲ್ಲಾ ವಿಮೋಚಿಸ ಬೇಕು. ನನ್ನ ಮುಂದೆ ಯಾರೂ ಬರೀಗ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ಿಸಿ 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ರು ದಿನಗಳು ಕೆಲಸಮಾಡಿ ಏಳನೆಯ ದಿನದಲ್ಲಿ ವಿಶ್ರಮಿಸಿಕೊಳ್ಳಬೇಕು. ಬಿತ್ತುವ ಕಾಲದಲ್ಲಿಯೂ ಕೊಯ್ಯುವ ಕಾಲ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ಏಳನೆಯ ದಿನದಲ್ಲಿ) ವಿಶ್ರಮ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್ರಥಮ ಗೋದಿ ಸುಗ್ಗಿಯ ವಾರಗಳ ಹಬ್ಬವನ್ನೂ ಸಂವತ್ಸರದ ಕೊನೆಯಲ್ಲಿ (ಬೆಳೆ) ಸಂಗ್ರಹದ ಹಬ್ಬ ವನ್ನೂ ಆಚ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ವರುಷಕ್ಕೆ ಮೂರುಸಾರಿ ನಿಮ್ಮ ಗಂಡು ಮಕ್ಕಳೆಲ್ಲಾ ಕರ್ತನಾದ ದೇವರ ಮುಂದೆ ಅಂದರೆ ಇಸ್ರಾಯೇಲಿನ ದೇವರ ಮುಂದೆ ಬ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ಜನಾಂಗಗಳನ್ನು ನಿಮ್ಮ ಎದುರಿನಿಂದ ಹೊರ ಡಿಸಿಬಿಟ್ಟು ನಿಮ್ಮ ಮೇರೆಗಳನ್ನು ವಿಸ್ತಾರಮಾಡುವೆನು. ವರುಷಕ್ಕೆ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ನೀವು ನಿಮ್ಮ ದೇವರಾದ ಕರ್ತನ ಸನ್ನಿಧಿಗೆ ಹೋಗುವ ಸಮಯದಲ್ಲಿ ಯಾರೂ ನಿಮ್ಮ ದೇಶವನ್ನು ಆಶಿಸ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ಬಲಿಯ ರಕ್ತವನ್ನು ಹುಳಿಹಿಟ್ಟಿನ ಸಂಗಡ ಅರ್ಪಿಸಬಾರದು. ಇಲ್ಲವೆ ಪಸ್ಕ ಹಬ್ಬದ ಬಲಿಯನ್ನು ಬೆಳಗ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ಮ್ಮ ಭೂಮಿಯ ಪ್ರಥಮ ಫಲಗಳಲ್ಲಿ ಮೊದಲ ನೆಯದನ್ನು ನಿಮ್ಮ ದೇವರಾದ ಕರ್ತನ ಮನೆಗೆ ತರ ಬೇಕು. ಮೇಕೆಯ ಮರಿಯನ್ನ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ಹಾಲಿನಲ್ಲಿ ಬೇಯಿಸಬಾರ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ು ಮೋಶೆಗೆ--ನೀನು ಈ ವಾಕ್ಯಗಳನ್ನು ಬರೆ; ಈ ವಾಕ್ಯಗಳ ಪ್ರಕಾರವೇ ನಿನ್ನ ಸಂಗಡಲೂ ಇಸ್ರಾಯೇಲಿನ ಸಂಗಡಲ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ಮಾಡ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ೋಶೆಯು ನಾಲ್ವತ್ತು ಹಗಲು ನಾಲ್ವತ್ತು ರಾತ್ರಿ ರೊಟ್ಟಿಯನ್ನು ತಿನ್ನದೆ ನೀರನ್ನು ಕುಡಿಯದೆ ಅಲ್ಲಿ ಕರ್ತ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. ಆತನು ಒಡಂಬಡಿಕೆಯ ವಾಕ್ಯಗಳಾದ ಹತ್ತು ಆಜ್ಞೆಗಳನ್ನು ಹಲಗೆಗಳ ಮೇಲೆ ಬ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ೋಶೆಯು ಸಾಕ್ಷಿಯ ಎರಡು ಹಲಗೆಗಳನ್ನು ತನ್ನ ಕೈಯಲ್ಲಿ ಹಿಡುಕೊಂಡು ಸೀನಾಯಿ ಬೆಟ್ಟದಿಂದ ಇಳಿದಾಗ ಅವನು ದೇ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ಬೆಟ್ಟದಲ್ಲಿ) ಮಾತನಾಡಿದ್ದರಿಂದ ಅವನ ಮುಖವು ಪ್ರಕಾಶಿ ಸುತ್ತಿದೆ ಎಂದು ಮೋಶೆಗೆ ತಿಳಿಯ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ಆರೋನನೂ ಇಸ್ರಾಯೇಲ್‌ ಮಕ್ಕಳೆಲ್ಲರೂ ಮೋಶೆ ಯನ್ನು ನೋಡಿದಾಗ ಇಗೋ, ಅವನ ಮುಖವು ಪ್ರಕಾಶಿಸುತ್ತಿತ್ತು.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ಅವನ ಹತ್ತಿರ ಬರುವದಕ್ಕೆ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ೋಶೆಯು ಅವರನ್ನು ಕರೆದಾಗ ಆರೋನನೂ ಸಭೆಯ ಮುಖ್ಯಸ್ಥರೆಲ್ಲರೂ ಅವನ ಬಳಿಗೆ ತಿರಿಗಿ ಬಂದರು. ಮೋಶೆಯು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ತರುವಾಯ ಇಸ್ರಾ ಯೇಲ್‌ ಮಕ್ಕಳೆಲ್ಲರೂ ಹತ್ತಿರ ಬಂದರು. ಅವನು ತನಗೆ ಕರ್ತನು ಸೀನಾಯಿ ಬೆಟ್ಟದಲ್ಲಿ ಹೇಳಿದ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ನೆಲ್ಲಾ ಅವರಿಗೆ ಆಜ್ಞಾಪಿಸ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ಗೆ--ಮೊದಲಿನವುಗಳಂತಿರುವ ಕಲ್ಲಿನ ಎರಡು ಹಲಗೆಗಳನ್ನು ಕೆತ್ತಿಸಿಕೋ. ಆಗ ನೀನು ಒಡೆದ ಆ ಮೊದಲನೆಯ ಹಲಗ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ದ್ದ ವಾಕ್ಯಗಳನ್ನು ಈ ಹಲಗೆಗಳ ಮೇಲೆ ನಾನು ಬರ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ೋಶೆಯು ಅವರ ಸಂಗಡ ಮಾತನಾಡಿ ಮುಗಿಸುವ ವರೆಗೂ ಅವನು ತನ್ನ ಮುಖದ ಮೇಲೆ ಮುಸುಕು ಹಾಕ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ಬೆಳಿಗ್ಗೆ ಸಿದ್ಧನಾಗಿದ್ದು ಸೀನಾಯಿ ಬೆಟ್ಟವನ್ನೇರಿ ಅದರ ಮೇಲೆ ಅಲ್ಲಿ ನನಗಾಗಿ ನೀನು ಹಾಜರ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ಮೋಶೆಯು ಕರ್ತನ ಸನ್ನಿಧಿಯಲ್ಲಿ ಆತನ ಸಂಗಡ ಮಾತನಾಡಲು ಒಳಗೆ ಪ್ರವೇಶಿಸಿ ಹೊರಗೆ ಬರುವ ವರೆಗೆ ಆ ಮುಸುಕ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ಿಡುತ್ತಿ ದ್ದನು. ಅವನು ಹೊರಗೆ ಬಂದು ತನಗೆ ಆಜ್ಞಾಪಿಸಿದ್ದನ್ನು ಇಸ್ರಾಯೇಲ್‌ ಮಕ್ಕಳಿಗೆ ತಿ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ಯಾರೂ ನಿನ್ನ ಸಂಗಡ ಮೇಲಕ್ಕೆ ಬರಬಾರದು, ಇಲ್ಲವೆ ಬೆಟ್ಟದ ಮೇಲೆ ಎಲ್ಲಿಯೂ ಯಾರೂ ಕಾಣಿಸಬಾರದು, ಇಲ್ಲವೆ ಆ ಬೆಟ್ಟ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ನಲ್ಲಿ ಕುರಿ ದನಗಳು ಸಹ ಮೇಯ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ಮೋಶೆಯ ಮುಖವು ಪ್ರಕಾಶಿಸುವದನ್ನು ಇಸ್ರಾಯೇಲ್‌ ಮಕ್ಕಳು ನೋಡುತ್ತಿದ್ದರು. ಮೋಶೆಯು ದೇವರ ಸಂಗಡ ಮಾತ ನ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ಹೋಗುವ ವರೆಗೆ ಅವನು ತನ್ನ ಮುಖದ ಮೇಲೆ ತಿರಿಗಿ ಮುಸುಕನ್ನು ಹಾಕಿ ಕೊಳ್ಳ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ಮೋಶೆಯು ಮೊದಲಿನವುಗಳಂತೆ ಎರಡು ಕಲ್ಲಿನ ಹಲಗೆಗಳನ್ನು ಕೆತ್ತಿಸಿ ಕೊಂಡನು. ಕರ್ತನು ತನಗೆ ಆಜ್ಞಾಪಿಸಿದಂತ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ಿಗ್ಗೆ ಎದ್ದು ಎರಡು ಕಲ್ಲಿನ ಹಲಗೆಗಳನ್ನು ತನ್ನ ಕೈಯಲ್ಲಿ ತೆಗೆದುಕೊಂಡು ಸೀನಾಯಿ ಬೆಟ್ಟದ ಮೇಲ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ಕರ್ತನು ಮೇಘದಲ್ಲಿ ಇಳಿದು ಬಂದು ಅವನ ಸಂಗಡ ಅಲ್ಲಿ ನಿಂತುಕೊಂಡು ಕರ್ತನ ಹೆಸರನ್ನು ಪ್ರಕಟ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ಅವನೆದುರಿಗೆ ಹಾದು ಹೋಗುತ್ತಾ--ಕರ್ತನು, ಕರ್ತನಾದ ದೇವರು, ಕರುಣಾಳುವೂ ಕೃಪಾಳುವೂ ದೀರ್ಘಶಾಂ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ತನದಲ್ಲಿ ಮತ್ತು ಸತ್ಯದಲ್ಲಿ ಸಮೃದ್ಧಿಯಾದಾ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ಾವಿರ (ತಲೆಗಳ) ವರೆಗೂ ಕರುಣೆ ತೋರಿಸುವಾತನೂ ದೋಷಾಪರಾಧ ವನ್ನೂ ಪಾಪವನ್ನೂ ಕ್ಷಮಿಸುವಾತನೂ ಅಪರಾಧಿ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ಪರಾಧಿಯೆಂದು ಎಣಿಸದವನೂ ತಂದೆಗಳ ದೋಷವನ್ನು ಮಕ್ಕಳ ಮೇಲೆಯೂ ಮೊಮ್ಮಕ್ಕಳ ಮೇಲೆಯೂ ಮೂರನೆಯ ಮತ್ತು ನಾಲ್ಕನೆಯ ತ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ವರೆಗೂ ವಿಚಾರಿಸುವಾತನೂ ಎಂದು ಪ್ರಕಟ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ಮೋಶೆಯು ತ್ವರೆಪಟ್ಟು ನೆಲಕ್ಕೆ ಬೊಗ್ಗಿ ಆತನನ್ನು ಆರಾ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--ಈಗ ನಿನ್ನ ದೃಷ್ಟಿಯಲ್ಲಿ ನನಗೆ ದಯೆ ದೊರಕಿದ್ದಾದರೆ ಓ ಕರ್ತನೇ, ನನ್ನ ಕರ್ತನು ನಮ್ಮ ಮಧ್ಯದಲ್ಲಿ ಬರಲಿ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ಗ್ಗದ ಕುತ್ತಿಗೆಯುಳ್ಳ ಜನಾಂಗವೇ ಹೌದು. ಆದಾಗ್ಯೂ ನಮ್ಮ ದೋಷವನ್ನೂ ಪಾಪವನ್ನೂ ಮನ್ನಿಸಿ ನಮ್ಮನ್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ಥ್ಯವಾಗಿ ತೆಗೆದು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ೆ ಕರ್ತನು--ಇಗೋ, ನಾನು ಒಂದು ಒಡಂಬಡಿಕೆಯನ್ನು ಮಾಡುತ್ತೇನೆ. ಸಮಸ್ತ ಭೂಮಿ ಯಲ್ಲಿಯೂ ಯಾವ ಜನಾಂಗದಲ್ಲಿಯೂ ಮಾ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ರುವಂಥ ಅದ್ಭುತಗಳನ್ನು ನಿನ್ನ ಜನರೆಲ್ಲರ ಮುಂದೆ ಮಾಡುವೆನು. ನೀನು ಯಾರ ಮಧ್ಯದಲ್ಲಿ ಇರುವಿಯೋ ಆ ಜನರೆಲ್ಲರ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ನ್ನು ನೋಡುವರು. ನಾನು ನಿಮಗೆ ಮಾಡುವಂಥದ್ದು ಭಯಂಕರ 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ಈ ಹೊತ್ತು ನಿನಗೆ ಆಜ್ಞಾಪಿಸುವದನ್ನು ಅನುಸರಿಸು; ಇಗೋ, ಅಮೋರಿಯರನ್ನೂ ಕಾನಾನ್ಯ ರನ್ನೂ ಹಿತ್ತಿ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ೆರಿಜೀಯರನ್ನೂ ಹಿವ್ವಿಯರನ್ನೂ ಯೆಬೂಸಿಯರನ್ನೂ ನಿನ್ನ ಎದುರಿನಿಂದ ಹೊರಡಿಸಿ 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ಹೋಗುವ ದೇಶದ ನಿವಾಸಿಗಳ ಸಂಗಡ ಒಡಂಬಡಿಕೆಯನ್ನು ಮಾಡದಂತೆ ನೋಡಿಕೋ. ಒಂದು ವೇಳೆ ಮಾಡಿದರೆ ಅದ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ಉರುಲ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ೀವು ಅವರ ಯಜ್ಞ ವೇದಿಗಳನ್ನು ಹಾಳುಮಾಡಿ ವಿಗ್ರಹಗಳನ್ನು ಒಡೆದು (ಅಶೇರ) ವಿಗ್ರಹ ಸ್ತಂಭ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ರೋಷವುಳ್ಳವನೆಂದು ಹೆಸರುಳ್ಳ ಕರ್ತನು ರೋಷ ವುಳ್ಳ ದೇವರಾಗಿರುವದರಿಂದ ನೀನು ಬೇರೆ ದೇವರು ಗಳನ್ನು ಆರಾಧ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ದೇಶ ನಿವಾಸಿಗಳ ಸಂಗಡ ಒಡಂಬಡಿಕೆ ಮಾಡಬಾರದು. ಅವರು ಅನ್ಯ ದೇವರುಗಳನ್ನು ಆರಾಧಿಸಿ, ಅವುಗಳಿಗೆ ಯಜ್ಞ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ಾಗ ಒಬ್ಬನು ನಿನ್ನನ್ನು ಕರೆದಾನು; ನೀನು ಅವನ ಬಲಿಯನ್ನು ತಿನ್ನ ಬೇಕಾ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ಅವರ ಕುಮಾರ್ತೆಯರನ್ನು ನಿನ್ನ ಕುಮಾರರಿಗೋಸ್ಕರ ತಕ್ಕೊಳ್ಳಬೇಕಾಗಬಹುದು. ತಕ್ಕೊಂಡರೆ ಅವರ ಕುಮಾರ್ತೆ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ದೇವರುಗಳನ್ನು ಆರಾಧಿಸಿ ನಿಮ್ಮ ಕುಮಾರರು ತಮ್ಮ ದೇವರುಗಳನ್ನು ಆರಾಧಿಸುವಂತೆ ಮಾಡ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2026-10-21T04:46:42Z</dcterms:created>
  <dcterms:modified xsi:type="dcterms:W3CDTF">2026-10-21T04:46:42Z</dcterms:modified>
  <dc:title>ವಿಮೋಚನಾಕಾಂಡ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