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7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ே இன்பமே இயேசு நாமம் இன்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ெல்லாம் பகல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ப்பாடி போ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ூயர் நாமம் பாடப்பாட துVதர் கூட்டம் சேர்ந்துப்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லோகம் உயர்த்திப்பாடும் நேசர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நாமம் துன்பங்கள் நீ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நாமம் இன்ப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சமிகுந்த இயேசு நாமம் பாக்கியம் என் பொக்கி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 ந்தம் என் ஆத்ம கான 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நேசர் நாமமே உயர்த்த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ரெல்லாம் உன்ன தரின் நாம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வரின் நாமம் அதிசயமே அவரின் நாமம் அற்பு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நாமம் ஆச்சர்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நாமம் பரிசுத்தமே கனி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யே தேனிலும் மது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ாலம் மாறும் காட்சி மாறும் இயேசு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ு வான ம் மாறும் பூமி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 ஒன்றும் மாறாது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து இதயராஐ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2026-10-30T17:22:30Z</dcterms:created>
  <dcterms:modified xsi:type="dcterms:W3CDTF">2026-10-30T17:22:30Z</dcterms:modified>
  <dc:title>துதிப் பாடல்கள் : 592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