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த்து, அவருடைய நாமத்தைப் பிரஸ்தாபமாக்குங்கள், அவருடைய செய்கைகளை ஜனங்களுக்குள்ளே பிரசித்தப்படுத்த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ைப் பாடி அவரைக் கீர்த்தனம்பண்ணுங்கள், அவருடைய அதிசயங்களையெல்லாம் தியானித்துப் பேச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டைய பரிசுத்த நாமத்தைக் குறித்து மேன்மைபாராட்டுங்கள்; கர்த்தரைத் தேடுகிறவர்களின் இருதயம் மகிழ்வத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ையும் அவர் வல்லமையையும் நாடுங்கள்; அவர் சமுகத்தை நித்தமும் தேட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டைய தாசனாகிய ஆபிரகாமின் சந்ததியே! அவரால் தெரிந்துகொள்ளப்பட்டவர்களாகிய யாக்கோபின் புத்திரரே!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செய்த அதிசயங்களையும் அவருடைய அற்புதங்களையும், அவர் வாக்கின் நியாயத்தீர்ப்புகளையும் நினைவுகூர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ே நம்முடைய தேவனாகிய கர்த்தர், அவருடைய நியாயத்தீர்ப்புகள் பூமியெங்கும் விளங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யிரந்தலைமுறைக்கென்று அவர் கட்டளையிட்ட வாக்கையும், ஆபிரகாமோடே அவர் பண்ணின உடன்படிக்கையைய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ஈசாக்குக்கு இட்ட ஆணையையும் என்றென்றைக்கும் நினைத்திரு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ை யாக்கோபுக்குப் பிரமாணமாகவும், இஸ்ரவேலுக்கு நித்திய உடன்படிக்கையாகவும் உறுதிப்படுத்தி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 சுதந்தரபாகமான கானான் தேசத்தை உனக்குத் தருவேன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் அவர்கள் கொஞ்சத் தொகைக்குட்பட்ட சொற்ப ஜனங்களும் பரதேசிகளுமாயிரு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ஒரு ஜனத்தைவிட்டு மறு ஜனத்தண்டைக்கும், ஒரு ராஜ்யத்தைவிட்டு மறு தேசத்தாரண்டைக்கும் போ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ை ஒடுக்கும்படி ஒருவருக்கும் இடங்கொடாமல், அவர்கள்நிமித்தம் ராஜாக்களைக் கடிந்து கொண்டு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அபிஷேகம்பண்ணினவர்களை நீங்கள் தொடாமலும், என்னுடைய ராஜாக்களுக்குத் தீங்கு செய்யாமலும் இருங்கள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தேசத்திலே பஞ்சத்தை வருவித்து, ஆகாரமென்னும் ஆதரவு கோலை முற்றிலும் முறித்த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ுக்கு முன்னாலே ஒரு புருஷனை அனுப்பினார்; யோசேப்பு சிறையாக விற்கப்ப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கால்களை விலங்குபோட்டு ஒடுக்கினார்கள், அவன் பிராணன் இரும்பில் அடைபட்ட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சொன்ன வார்த்தை நிறைவேறுமளவும் அவருடைய வசனம் அவனைப் புடமிட்ட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ராஜா ஆள் அனுப்பி, அவனைக் கட்டவிழ்க்கச்சொன்னான்; ஜனங்களின் அதிபதி அவனை விடுதலைபண்ணி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ன் பிரபுக்களை அவன் மனதின்படி கட்டவும், தன் மூப்பர்களை ஞானிகளாக்கவ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ைத் தன் வீட்டுக்கு ஆண்டவனும், தன் ஆஸ்திக்கெல்லாம் அதிபதியுமாக்கி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ைத் தன் வீட்டுக்கு ஆண்டவனும், தன் ஆஸ்திக்கெல்லாம் அதிபதியுமாக்கி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இஸ்ரவேல் எகிப்திற்கு வந்தான்; யாக்கோபு காமின் தேசத்திலே பரதேசியாய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தம்முடைய ஜனங்களை மிகவும் பலுகப்பண்ணி, அவர்களுடைய சத்துருக்களைப்பார்க்கிலும் அவர்களைப் பலவான்களாக்கின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ம்முடைய ஜனங்களைப் பகைக்கவும், தம்முடைய ஊழியக்காரரை வஞ்சனையாய் நடத்தவும், அவர்களுடைய இருதயத்தை மாற்றின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ம்முடைய ஜனங்களைப் பகைக்கவும், தம்முடைய ஊழியக்காரரை வஞ்சனையாய் நடத்தவும், அவர்களுடைய இருதயத்தை மாற்றின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ம்முடைய தாசனாகிய மோசேயையும் தாம் தெரிந்துகொண்ட ஆரோனையும் அனுப்பின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ர்கள் அவர்களுக்குள் அவருடைய அடையாளங்களையும், காமின் தேசத்திலே அற்புதங்களையும் செய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 இருளை அனுப்பி அந்தகாரத்தை உண்டாக்கினார்; அவருடைய வார்த்தைகளை எதிர்ப்பார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டைய தண்ணீர்களை இரத்தமாக மாற்றி, அவர்களுடைய மச்சங்களைச் சாகப்பண்ணின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ுடைய தேசம் தவளைகளைத் திரளாய்ப் பிறப்பித்தது; அவர்களுடைய ராஜாக்களின் அறைவீடுகளிலும் அவைகள் வ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 கட்டளையிட, அவர்களுடைய எல்லைகளில் எங்கும் வண்டுகளும் பேன்களும் வ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ுடைய மழைகளைக் கல்மழையாக்கி, அவர்களுடைய தேசத்திலே ஜுவாலிக்கிற அக்கினியை வரப்பண்ணின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ுடைய திராட்சச் செடிகளையும் அத்திமரங்களையும் அழித்து, அவர்களுடைய எல்லைகளிலுள்ள மரங்களையும் முறித்த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 கட்டளையிட, எண்ணிமுடியாத வெட்டுக்கிளிகளும் பச்சைப்புழுக்களும் வந்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ுடைய தேசத்திலுள்ள சகல பூண்டுகளையும் அரித்து, அவர்களுடைய நிலத்தின் கனியைத் தின்றுபோட்ட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ுடைய தேசத்திலே தலைச்சன்கள் அனைத்தையும், அவர்களுடைய பெலனில் முதற்பெலனான யாவரையும் சங்கரித்த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அவர்களை வெள்ளியோடும் பொன்னோடும் புறப்படப்பண்ணினார்; அவர்கள் கோத்திரங்களில் பலவீனப்பட்டவன் ஒருவனும் இருந்தத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கிப்தியர் அவர்களுக்குப் பயந்ததினால் அவர்கள் புறப்பட்டபோது மகிழ்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 மேகத்தை மறைவுக்காக விரித்து, இரவை வெளிச்சமாக்குகிறதற்காக அக்கினியையும் தந்த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கேட்டார்கள், அவர் காடைகளை வரப்பண்ணினார்; வான அப்பத்தினாலும் அவர்களைத் திருப்தியாக்கின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கன்மலையைத் திறந்தார், தண்ணீர்கள் புறப்பட்டு வறண்ட வெளிகளில் ஆறாய் ஓடிற்ற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 தம்முடைய பரிசுத்த வாக்குத்தத்தத்தையும், தம்முடைய தாசனாகிய ஆபிரகாமையும் நினைத்த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தம்முடைய ஜனத்தைக் களிப்போடும் தாம் தெரிந்துகொண்டவர்களைக் கெம்பீர சத்தத்தோடும் புறப்படப்பண்ணின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தமது கட்டளைகளைக் காத்து நடக்கும்படிக்கும், தமது நியாயப்பிரமாணங்களைக் கைக்கொள்ளும்படிக்கும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களுக்குப் புறஜாதிகளுடைய தேசங்களைக் கொடுத்தார்; அந்நிய ஜனங்களுடைய பிரயாசத்தின்பலனைச் சுதந்தரித்துக்கொண்டார்கள். அல்லேலூயா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களுக்குப் புறஜாதிகளுடைய தேசங்களைக் கொடுத்தார்; அந்நிய ஜனங்களுடைய பிரயாசத்தின்பலனைச் சுதந்தரித்துக்கொண்டார்கள். அல்லேலூயா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77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ಿಗೆ ಉಪಕಾರ ಸ್ತುತಿಮಾಡಿರಿ; ಆತನ ಹೆಸರನ್ನು ಕರೆಯಿರಿ; ಜನ ಗಳಲ್ಲಿ ಆತನ ಕ್ರಿಯೆಗಳನ್ನು ತಿಳಿಯಮ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ತನಿಗೆ ಹಾಡಿರಿ, ಆತನಿಗೆ ಕೀರ್ತನೆ ಹಾಡಿರಿ; ಆತನ ಅದ್ಭುತ ಕ್ರಿಯೆಗಳ ವಿಷಯವಾಗಿ ಮಾತನ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ತನ ಪರಿಶುದ್ಧ ನಾಮದಲ್ಲಿ ಹೊಗಳಿಕೊಳ್ಳಿರಿ; ಕರ್ತನನ್ನು ಹುಡುಕುವವರ ಹೃದಯವು ಸಂತೋಷ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ರ್ತನನ್ನೂ ಆತನ ಬಲವನ್ನೂ ಹುಡುಕಿರಿ. ಆತನ ಮುಖ ವನ್ನು ಯಾವಾಗಲೂ ಹುಡುಕ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ತನು ಮಾಡಿದ ಆಶ್ಚರ್ಯ ಕಾರ್ಯಗಳನ್ನೂ ಆತನ ಅದ್ಭುತಗಳನ್ನೂ ಆತನ ಬಾಯಿಯ ನ್ಯಾಯಗಳನ್ನೂ ಜ್ಞಾಪಕಮಾಡಿ ಕೊಳ್ಳ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ತನ ಸೇವಕನಾದ ಅಬ್ರಹಾಮನ ಸಂತತಿಯೇ, ಆತನು ಆದುಕೊಂಡ ಯಾಕೋಬನ ಮಕ್ಕಳ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ತನೇ ನಮ್ಮ ದೇವರಾದ ಕರ್ತನಾಗಿದ್ದಾನೆ; ಆತನ ನ್ಯಾಯಗಳು ಸಮಸ್ತ ಭೂಮಿಯಲ್ಲಿ ಅ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ತನ್ನ ಒಡಂಬಡಿಕೆಯನ್ನೂ ಸಾವಿರ ತಲಾಂತರಗ ಳಿಗೆ ಆಜ್ಞಾಪಿಸಿದ ತನ್ನ ಮಾತ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ಬ್ರಹಾಮನ ಸಂಗಡ ಮಾಡಿದ ಒಡಂಬಡಿಕೆಯನ್ನೂ ಇಸಾಕನಿಗೆ ಇಟ್ಟ ಆಣೆಯನ್ನೂ ಆತನು ಯುಗಯುಗಕ್ಕೂ ಜ್ಞಾಪಕ ಮಾಡಿಕೊಂ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ದನ್ನು ಯಾಕೋಬನಿಗೆ ದೃಢ ಮಾಡಿದನು ಮತ್ತು ಇಸ್ರಾಯೇಲಗೆ ನಿತ್ಯ ಒಡಂಬಡಿಕೆ ಯಾಗಿ ಸ್ಥಾಪಿಸಿ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ಿನಗೆ ಕಾನಾನ್‌ ದೇಶವನ್ನು ನಿಮ್ಮ ಬಾಧ್ಯತೆಯ ಪಾಲಾಗಿ ಕೊ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ಗ ಅವರು ಲೆಕ್ಕಕ್ಕೆ ಸ್ವಲ್ಪವಾಗಿಯೂ ಹೌದು, ಬಹಳ ಸ್ವಲ್ಪ ಮಂದಿಯಾಗಿಯೂ ಪರದೇಶಸ್ಥರಾ ಗಿಯೂ ಅದರಲ್ಲಿ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ವರು ಜನಾಂಗದಿಂದ ಜನಾಂಗಕ್ಕೂ ಒಂದು ರಾಜ್ಯದಿಂದ ಬೇರೊಂದು ರಾಜ್ಯಕ್ಕೂ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ಮನುಷ್ಯರು ಅವರಿಗೆ ಕೇಡು ಮಾಡದಂತೆ ಆತನು ತಡೆದನು; ಹೌದು, ಅವರಿಗೋ ಸ್ಕರ ಆತನು ಅರಸುಗಳನ್ನು ಗದ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ನ್ನ ಅಭಿಷಿಕ್ತರನ್ನು ಮುಟ್ಟಬೇಡಿರಿ, ನನ್ನ ಪ್ರವಾದಿಗಳಿಗೆ ಕೇಡು ಮಾಡಬೇಡಿರಿ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ದೇಶದ ಮೇಲೆ ಬರವನ್ನು ಬರಮಾಡಿ ಆಹಾರ ವೆಂಬ ಊರುಕೋಲನ್ನು ಮುರ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ವರ ಮುಂದೆ ಒಬ್ಬ ಮನುಷ್ಯನನ್ನು ಅಂದರೆ ದಾಸನಾಗಿ ಮಾರಲ್ಪಟ್ಟ ಯೋಸೇಫನನ್ನು 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ರು ಸಂಕೋಲೆಗಳಿಂದ ಅವನ ಕಾಲುಗಳನ್ನು ಬಾಧಿಸಿದರು; ಅವನನ್ನು ಕಬ್ಬಿಣದ ಬೇಡಿಗಳಲ್ಲಿ ಬಂಧ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ತನ ವಾಕ್ಯವು ಬರುವ ವರೆಗೆ ಕರ್ತನ ಮಾತು ಅವನನ್ನು ಪುಟಕ್ಕೆ ಹಾಕ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ರಸನು ಕಳುಹಿಸಿ ಅವನನ್ನು ಬಿಡಿಸಿದನು; ಜನಗಳ ಅಧಿಪತಿಯು ಅವನನ್ನು ಬಿಡುಗಡೆ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ವನನ್ನು ತನ್ನ ಮನೆಗೆ ಯಜಮಾನನಾಗಿಯೂ ತನ್ನ ಎಲ್ಲಾ ಆಸ್ತಿಯ ಮೇಲೆ ಅಧಿಪತಿಯ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ತನ್ನ ಪ್ರಧಾನರನ್ನು ಮನಸ್ಸು ಬಂದ ಹಾಗೆ ಕಟ್ಟುವದಕ್ಕೂ ತನ್ನ ಜ್ಞಾನ ವನ್ನು ಆಲೋಚನಾ ಕರ್ತರಿಗೆ ಕಲಿಸುವದ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ಗ ಇಸ್ರಾಯೇಲನು ಐಗುಪ್ತಕ್ಕೆ ಬಂದನು; ಯಾಕೋಬನು ಹಾಮನ ದೇಶದಲ್ಲಿ ಪರದೇಶಸ್ಥನ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ತನು ತನ್ನ ಜನರನ್ನು ಬಹಳ ಅಭಿವೃದ್ಧಿಮಾಡಿ ಅವರ ವೈರಿಗಳಿಗಿಂತ ಬಲಿಷ್ಠ ರನ್ನಾಗಿ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ತನು ಆ ದೇಶದವರ ಹೃದಯವನ್ನು ಮಾರ್ಪ ಡಿಸಿದ್ದರಿಂದ ಅವರು ಆತನ ಜನರನ್ನು ದ್ವೇಷಿಸಿ ಆತನ ಸೇವಕರನ್ನು ಕುಯುಕ್ತಿ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ತನ್ನ ಸೇವಕನಾದ ಮೋಶೆಯನ್ನೂ ತಾನು ಆದು ಕೊಂಡ ಆರೋನನನ್ನೂ 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ಇವರು ಆತನ ಗುರುತುಗಳನ್ನೂ ಹಾಮನ ದೇಶದಲ್ಲಿ ಅದ್ಭುತಗಳನ್ನೂ ಅವರೊಳಗೆ ತೋರ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ತನು ಕತ್ತಲನ್ನು ಕಳುಹಿಸಿ ಅದನ್ನು ಕತ್ತಲಾಗ ಮಾಡಿದನು; ಆಗ ಆತನ ಮಾತಿಗೆ ಅವರು ಎದು ರಾ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ಅವರ ನೀರನ್ನು ರಕ್ತವಾಗಿ ಮಾರ್ಪ ಡಿಸಿ; ವಿಾನುಗಳನ್ನು ಸಾಯ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ಅವರ ದೇಶದಲೆಲ್ಲಾ ಬಹಳವಾಗಿ ಕಪ್ಪೆಗಳು ತುಂಬಿ ಕೊಂಡವು. ಅರಸುಗಳ ಕೊಠಡಿಗಳಲ್ಲಿ ಸಹ ಬಂ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ಆತನು ಹೇಳಲು ನೊಣದ ಗುಂಪುಗಳೂ ಅವರ ಮೇರೆಗಳಲ್ಲೆಲ್ಲಾ ಹೇನುಗಳೂ ಬಂ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ಅವರ ಮಳೆಗಾಗಿ ಕಲ್ಮಳೆಯನ್ನೂ ಅಗ್ನಿಜ್ವಾಲೆಗಳನ್ನೂ ದೇಶದಲ್ಲಿ ಬರ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ಅವರ ದ್ರಾಕ್ಷೇ ಬಳ್ಳಿಯನ್ನೂ ಅಂಜೂರದ ಗಿಡಗಳನ್ನೂ ಹೊಡೆದು ಮೇರೆಗಳ ಮರ ಗಳನ್ನು ಮುರ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ಆತನು ಹೇಳಲು ಮಿಡಿತೆಗಳೂ ಲೆಕ್ಕವಿಲ್ಲದ ಕಂಬಳಿ ಹುಳಗಳೂ ಬಂದವ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ಅವು ಅವರ ದೇಶದಲ್ಲಿ ಎಲ್ಲಾ ಪಲ್ಯಗಳನ್ನು ನುಂಗಿಬಿಟ್ಟು; ಭೂಮಿಯ ಫಲಗಳನ್ನು ತಿಂದುಬಿಟ್ಟ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ಅವರ ದೇಶದಲ್ಲಿಯ ಎಲ್ಲಾ ಚೊಚ್ಚಲುಗಳನ್ನೂ ಬಲವುಳ್ಳ ಎಲ್ಲಾ ಪ್ರಮುಖರನ್ನೂ ಹೊಡ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ಆತನು ಬೆಳ್ಳಿ ಬಂಗಾರಗಳ ಸಂಗಡ ಅವರನ್ನು ಹೊರಗೆ ಬರಮಾಡಿ ದನು; ಅವರ ಗೋತ್ರಗಳಲ್ಲಿ ಬಲಹೀನನು ಒಬ್ಬನೂ ಇ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ಐಗುಪ್ತ್ಯರು ಅವರ ವಿಷಯದಲ್ಲಿ ಹೆದರಿಕೆ ಯುಳ್ಳವರಾದ್ದರಿಂದ ಅವರು ಹೊರಟು ಹೋದದಕ್ಕೆ ಸಂತೋಷ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ಆತನು ನೆರಳಿಗಾಗಿ ಮೇಘ ವನ್ನೂ ರಾತ್ರಿಯಲ್ಲಿ ಬೆಳಕಿಗೋಸ್ಕರ ಬೆಂಕಿಯನ್ನೂ ವಿಸ್ತ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ಅವರು ಕೇಳಿದಾಗ ಲಾವಕ್ಕಿಗಳನ್ನು ಬರಮಾಡಿ, ಪರಲೋಕದ ರೊಟ್ಟಿಯಿಂದ ಅವರನ್ನು ತೃಪ್ತಿಪ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ಆತನು ಬಂಡೆಯನ್ನು ತೆರೆಯಲು ನೀರು ಹೊರಟಿತು; ಅದು ಒಣಗಿದ ಸ್ಥಳಗಳಲ್ಲಿ ನದಿಯಾಗಿ ಹರಿ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ಆತನು ತನ್ನ ಪರಿಶುದ್ಧ ವಾಗ್ದಾನವನ್ನೂ ಸೇವಕನಾದ ಅಬ್ರಹಾಮನನ್ನೂ ಜ್ಞಾಪಕ ಮಾಡ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ಆತನು ತನ್ನ ಜನರನ್ನು ಆನಂದದಿಂದಲೂ ತಾನು ಆದುಕೊಂಡವರನ್ನು ಉತ್ಸಾ ಹದಿಂದಲೂ ಹೊರಗೆ ಬರಮಾಡಿದ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ಅವರು ಪ್ರಜೆಗಳ ಕಷ್ಟಾರ್ಜಿತವನ್ನು ಸ್ವಾಧೀನಮಾಡ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ಆತನ ನಿಯಮಗಳನ್ನು ಕೈಕೊಂಡು ನ್ಯಾಯಪ್ರಮಾಣ ಗಳನ್ನೂ ಕಾಪಾಡುವದಕ್ಕಾಗಿ ಆತನು ಅನ್ಯಜನಾಂಗದ ದೇಶಗಳನ್ನು ಅ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ಟ್ಟನು. ಕರ್ತನನ್ನು ಸ್ತುತ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2026-10-20T10:17:23Z</dcterms:created>
  <dcterms:modified xsi:type="dcterms:W3CDTF">2026-10-20T10:17:23Z</dcterms:modified>
  <dc:title>ಕೀರ್ತನೆಗಳು : 105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