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love the LORD, because he has heard my voice and my supplicatio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cause he has inclined his ear unto me, therefore will I call upon him as long as I liv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sorrows of death compassed me, and the pains of hell got hold upon me: I found trouble and sorrow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sorrows of death compassed me, and the pains of hell got hold upon me: I found trouble and sorrow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called I upon the name of the LORD; O LORD, I plead to you, deliver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called I upon the name of the LORD; O LORD, I plead to you, deliver my sou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racious is the LORD, and righteous; yea, our God is merciful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ORD perserves the simple: I was brought low, and he helped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turn unto your rest, O my soul; for the LORD has dealt bountifully with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you have delivered my soul from death, mine eyes from tears, and my feet from falling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walk before the LORD in the land of the liv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believed, therefore have I spoken: I was greatly afflicted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said in my haste, All men are liar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at shall I render unto the LORD for all his benefits toward me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will take the cup of salvation, and call upon the name of the LOR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pay my vows unto the LORD now in the presence of all his peopl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Precious in the sight of the LORD is the death of his saint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 LORD, truly I am your servant; I am your servant, and the son of yours handmaid: you have loosed my bond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 LORD, truly I am your servant; I am your servant, and the son of yours handmaid: you have loosed my bond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will offer to you the sacrifice of thanksgiving, and will call upon the name of the LOR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will pay my vows unto the LORD now in the presence of all his peopl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n the courts of the LORD's house, in the midst of you, O Jerusalem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சத்தத்தையும் என் விண்ணப்பத்தையும் கேட்டதினால், அவரில் அன்புகூர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து செவியை எனக்குச் சாய்த்தபடியால், நான் உயிரோடிருக்குமளவும் அவரைத் தொழு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ரணக்கட்டுகள் என்னைச் சுற்றிக்கொண்டது, பாதாள இடுக்கண்கள் என்னைப் பிடித்தது; இக்கட்ட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ஞ்சலத்தையும் அடை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து நான் கர்த்தருடைய நாமத்தைத் தொழுதுகொண்டு: கர்த்தாவே, என் ஆத்துமாவை விடுவியு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ஞ்ச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கிருபையும் நீதியுமுள்ளவர், நம்முடைய தேவன் மன உருக்க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படற்றவர்களைக் காக்கிறார்; நான் மெலிந்து போனேன், அவர் என்னை இரட்ச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வே, கர்த்தர் உனக்கு நன்மை செய்தபடியால், நீ உன் இளைப்பாறுதலுக்குத் திரும்ப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வை மரணத்துக்கும், என் கண்ணைக் கண்ணீருக்கும் என் காலை இடறுதலுக்கும் தப்புவ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முன்பாக ஜீவனுள்ளோர் தேசத்திலே நட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த்தேன், ஆகையால் பேசுகிறேன்; நான் மிகுதியும் வருத்தப்ப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மனுஷனும் பொய்யன் என்று என் மனக்கலக்கத்திலே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ச் செய்த எல்லா உபகாரங்களுக்காகவும், அவருக்கு என்னத்தைச் செல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ட்சிப்பின் பாத்திரத்தை எடுத்துக்கொண்டு கர்த்தருடைய நாமத்தைத் தொழு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ர்த்தருக்குச் செய்த பொருத்தனைகளை அவருடைய ஜனங்களுக்கு முன்பாகவும் செல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பரிசுத்தவான்களின் மரணம் அவர் பார்வைக்கு அருமைய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ான் உமது அடியேன், நான் உமது அடியாளின் புத்திரனும் உமது ஊழியக்காரனுமாயிருக்கிற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கட்டுகளை அவிழ்த்துவி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மக்கு ஸ்தோத்திரபலியைச் செலுத்தி, கர்த்தருடைய நாமத்தைத் தொழு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ச் செய்த பொருத்தனைகளை அவருடைய ஜனங்களெல்லாருக்கு முன்ப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லயத்தின் பிராகரங்களிலும், எருசலேமே உன் நடுவிலும் நிறைவேற்றுவேன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2026-11-01T17:51:14Z</dcterms:created>
  <dcterms:modified xsi:type="dcterms:W3CDTF">2026-11-01T17:51:14Z</dcterms:modified>
  <dc:title>சங்கீதம் : 116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