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Know all of you not, brethren, (for I speak to them that know the law,) how that the law has dominion over a man as long as he lives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Know all of you not, brethren, (for I speak to them that know the law,) how that the law has dominion over a man as long as he lives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the woman which has an husband is bound by the law to her husband so long as he lives; but if the husband be dead, she is loosed from the law of her husban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the woman which has an husband is bound by the law to her husband so long as he lives; but if the husband be dead, she is loosed from the law of her husban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the woman which has an husband is bound by the law to her husband so long as he lives; but if the husband be dead, she is loosed from the law of her husban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o then if, while her husband lives, she be married to another man, she shall be called an adulteress: but if her husband be dead, she is free from that law; so that she is no adulteress, though she be married to another man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o then if, while her husband lives, she be married to another man, she shall be called an adulteress: but if her husband be dead, she is free from that law; so that she is no adulteress, though she be married to another man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o then if, while her husband lives, she be married to another man, she shall be called an adulteress: but if her husband be dead, she is free from that law; so that she is no adulteress, though she be married to another man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erefore, my brethren, all of you also are become dead to the law by the body of Christ; that all of you should be married to another, even to him who is raised from the dead, that we should bring forth fruit unto Go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erefore, my brethren, all of you also are become dead to the law by the body of Christ; that all of you should be married to another, even to him who is raised from the dead, that we should bring forth fruit unto Go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when we were in the flesh, the motions of sins, which were by the law, did work in our members to bring forth fruit unto death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when we were in the flesh, the motions of sins, which were by the law, did work in our members to bring forth fruit unto death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now we are delivered from the law, that being dead wherein we were held; that we should serve in newness of spirit, and not in the oldness of the letter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now we are delivered from the law, that being dead wherein we were held; that we should serve in newness of spirit, and not in the oldness of the letter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hat shall we say then? Is the law sin? God forbid. Nay, I had not known sin, but by the law: for I had not known lust, except the law had said, You shall not cove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hat shall we say then? Is the law sin? God forbid. Nay, I had not known sin, but by the law: for I had not known lust, except the law had said, You shall not covet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hat shall we say then? Is the law sin? God forbid. Nay, I had not known sin, but by the law: for I had not known lust, except the law had said, You shall not covet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sin, taking occasion by the commandment, wrought in me all manner of concupiscence. For without the law sin was dea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sin, taking occasion by the commandment, wrought in me all manner of concupiscence. For without the law sin was dea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I was alive without the law once: but when the commandment came, sin revived, and I died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I was alive without the law once: but when the commandment came, sin revived, and I die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commandment, which was ordained to life, I found to be unto death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sin, taking occasion by the commandment, deceived me, and by it slew me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erefore the law is holy, and the commandment holy, and just, and goo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erefore the law is holy, and the commandment holy, and just, and goo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as then that which is good made death unto me? God forbid. But sin, that it might appear sin, working death in me by that which is good; that sin by the commandment might become exceeding sinful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as then that which is good made death unto me? God forbid. But sin, that it might appear sin, working death in me by that which is good; that sin by the commandment might become exceeding sinful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as then that which is good made death unto me? God forbid. But sin, that it might appear sin, working death in me by that which is good; that sin by the commandment might become exceeding sinful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we know that the law is spiritual: but I am carnal, sold under sin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we know that the law is spiritual: but I am carnal, sold under sin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that which I do I allow not: for what I would, that do I not; but what I hate, that do I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that which I do I allow not: for what I would, that do I not; but what I hate, that do I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f then I do that which I would not, I consent unto the law that it is good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Now then it is no more I that do it, but sin that dwells in me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I know that in me (that is, in my flesh,) dwells no good thing: in order to will is present with me; but how to perform that which is good I find not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I know that in me (that is, in my flesh,) dwells no good thing: in order to will is present with me; but how to perform that which is good I find not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I know that in me (that is, in my flesh,) dwells no good thing: in order to will is present with me; but how to perform that which is good I find not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For the good that I would I do not: but the evil which I would not, that I do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Now if I do that I would not, it is no more I that do it, but sin that dwells in me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Now if I do that I would not, it is no more I that do it, but sin that dwells in me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I find then a law, that, when I would do good, evil is present with me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or I delight in the law of God after the inward man: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ut I see another law in my members, warring against the law of my mind, and bringing me into captivity to the law of sin which is in my members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ut I see another law in my members, warring against the law of my mind, and bringing me into captivity to the law of sin which is in my members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ut I see another law in my members, warring against the law of my mind, and bringing me into captivity to the law of sin which is in my members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O wretched man that I am! who shall deliver me from the body of this death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I thank God through Jesus Christ our Lord. So then with the mind I myself serve the law of God; but with the flesh the law of sin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I thank God through Jesus Christ our Lord. So then with the mind I myself serve the law of God; but with the flesh the law of si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38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ியாயப்பிரமாணத்தை அறிந்திருக்கிறவர்களுடனே பேசுகிறேன். சகோதரரே, ஒரு மனுஷன் உயிரோடிருக்குமள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ப்பிரமாணம் அவனை ஆளுகிறதென்று அறியாமலிருக்கிறீர்கள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ெப்படியென்றால், புருஷனையுடைய ஸ்திரீ தன் புருஷன் உயிரோடிருக்குமளவும் நியாயப்பிரமாணத்தின்பட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ுடைய நிபந்தனைக்கு உட்பட்டிருக்கிறாள்; புருஷன் மரித்த பின்பு புருஷனைப்பற்றிய பிரமாணத்தினி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டுதலையாயிருக்கி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, புருஷன் உயிரோடிருக்கையில் அவள் வேறொரு புருஷனை விவாகம்பண்ணினால் விபசாரியென்னப்படுவா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ருஷன் மரித்தபின்பு அவள் அந்தப் பிரமாணத்தினின்று விடுதலையானபடியால், வேறொரு புருஷனை விவாக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ண்ணினாலும் விபசாரியல்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ப்போல, என் சகோதரரே, நீங்கள் மரித்தோரிலிருந்து எழுந்த கிறிஸ்து என்னும் வேறொருவருடையவர்களா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ுக்கென்று கனிகொடுக்கும்படி கிறிஸ்துவின் சரீரத்தினாலே நியாயப்பிரமாணத்துக்கு மரித்தவர்களான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மாம்சத்திற்கு உட்பட்டிருந்த காலத்தில் நியாயப்பிரமாணத்தினாலே தோன்றிய பாவ இச்சைகள் மரணத்திற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துவான கனிகளைக் கொடுக்கத்தக்கதாக நம்முடைய அவயவங்களிலே பெலன்செய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ோ நாம் பழமையான எழுத்தின்படியல்ல, புதுமையான ஆவியின்படி ஊழியஞ்செய்யத்தக்கதாக, நம்ம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்டியிருந்த நியாயப்பிரமாணத்துக்கு நாம் மரித்தவர்களாகி, அதினின்று விடுதலையாக்கப்பட்ட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என்ன சொல்லுவோம்? நியாயப்பிரமாணம் பாவமோ? அல்லவே. பாவம் இன்னதென்று நியாயப்பிரமாணத்த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அறிந்தேனேயன்றி மற்றப்படி அறியவில்லை; இச்சியாதிருப்பாயாக என்று நியாயப்பிரமாணம் சொல்லாதிருந்த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ச்சை பாவம் என்று நான் அறியாமலிருப்பே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வமானது கற்பனையினாலே சமயம்பெற்றுச் சகலவித இச்சைகளையும் என்னில் நடப்பித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ப்பிரமாணமில்லாவிட்டால் பாவம் செத்ததாயிருக்க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னே நியாயப்பிரமாணமில்லாதவனாயிருந்தபோது நான் ஜீவனுள்ளவனாயிருந்தேன்; கற்பனை வந்தபோது பாவ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யிர்கொண்டது, நான் மரித்தவனா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யிருக்க, ஜீவனுக்கேதுவான கற்பனையே எனக்கு மரணத்துக்கேதுவாயிருக்கக்கண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வமானது கற்பனையினாலே சமயம்பெற்று, என்னை வஞ்சித்து, அதினாலே என்னைக் கொன்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நியாயப்பிரமாணம் பரிசுத்தமுள்ளதுதான், கற்பனையும் பரிசுத்தமாயும் நீதியாயும் நன்மையா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யிருக்க, நன்மையானது எனக்கு மரணமாயிற்றோ? அப்படியல்ல; பாவமே எனக்கு மரணமாயிற்று; பாவ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ற்பனையினாலே மிகுந்த பாவமுள்ளதாகும்படிக்கும், அது நன்மையானதைக் கொண்டு எனக்கு மரண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க்கினதினாலே, பாவமாகவே விளங்கும்படிக்கும் அப்படிய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நமக்குத் தெரிந்திருக்கிறபடி, நியாயப்பிரமாணம் ஆவிக்குரியதாயிருக்கிறது, நானோ பாவத்து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ழாக விற்கப்பட்டு, மாம்சத்துக்குரியவனா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ப்படியெனில், நான் செய்கிறது எனக்கே சம்மதியில்லை; நான் விரும்புகிறதைச் செய்யாமல்,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றுக்கிறதையே செய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 நான் விரும்பாததைச் செய்கிறவனாயிருக்க, நியாயப்பிரமாணம் நல்லதென்று ஒத்துக்கொள்ளுகிறே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அல்ல, எனக்குள் வாசமாயிருக்கிற பாவமே அப்படிச் செய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ெப்படியெனில், என்னிடத்தில், அதாவது, என் மாம்சத்தில், நன்மை வாசமாயிருக்கிறதில்லையென்று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ிருக்கிறேன்; நன்மைசெய்யவேண்டுமென்கிற விருப்பம் என்னிடத்திலிருக்கிறது, நன்மைசெய்வத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ிடத்தில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லால் நான் விரும்புகிற நன்மையைச் செய்யாமல், விரும்பாத தீமையையே செய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படி நான் விரும்பாததை நான் செய்தால், நான் அல்ல, எனக்குள்ளே வாசமாயிருக்கிற பாவமே அப்படி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படியால் நன்மைசெய்ய விரும்புகிற என்னிடத்தில் தீமையுண்டென்கிற ஒரு பிரமாணத்தைக் காண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ள்ளான மனுஷனுக்கேற்றபடி தேவனுடைய நியாயப்பிரமாணத்தின்மேல் பிரியமா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ிலும் என் மனதின் பிரமாணத்துக்கு விரோதமாய்ப் போராடுகிற வேறொரு பிரமாணத்தை என் அவயவங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க் காண்கிறேன்; அது என் அவயவங்களில் உண்டாயிருக்கிற பாவப்பிரமாணத்துக்கு என்னைச் சிறையாக்கி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ள்ள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ிர்ப்பந்தமான மனுஷன் நான்! இந்த மரணசரீரத்தினின்று யார் என்னை விடுதலையாக்குவ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ம்முடைய கர்த்தராகிய இயேசுகிறிஸ்துமூலமாய் தேவனை ஸ்தோத்திரிக்கிறேன். ஆதலால் நானே என் மனத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ுடைய நியாயப்பிரமாணத்துக்கும், மாம்சத்தினாலேயோ பாவப்பிரமாணத்துக்கும் ஊழியஞ்செய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2026-11-01T21:12:36Z</dcterms:created>
  <dcterms:modified xsi:type="dcterms:W3CDTF">2026-11-01T21:12:36Z</dcterms:modified>
  <dc:title>ரோமர்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