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க்களமும் திராட்சத்தொட்டியும் அவர்களைப் பிழைப்பூட்டுவதில்லை; அவர்களுக்குத் திராட்சரசம் ஒழிந்துபோ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க்களமும் திராட்சத்தொட்டியும் அவர்களைப் பிழைப்பூட்டுவதில்லை; அவர்களுக்குத் திராட்சரசம் ஒழிந்துபோ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த்தருடைய தேசத்தில் குடியிருப்பதில்லை; எப்பிராயீமர் திரும்ப எகிப்துக்குப் போவார்கள்; அசீரியாவில் தீட்டுள்ளதைப் புசிப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த்தருடைய தேசத்தில் குடியிருப்பதில்லை; எப்பிராயீமர் திரும்ப எகிப்துக்குப் போவார்கள்; அசீரியாவில் தீட்டுள்ளதைப் புசி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ப்பிராயீமைத் தீருவின்திரைமட்டும் இருக்கிறதைப் பார்க்கிறபோது, அது நல்ல வசதியான ஸ்தலத்திலே நாட்டப்பட்டிருக்கிறது; ஆனாலும் எப்பிராயீமர் தங்கள் குமாரரைக் கொலைசெய்கிறவனிடத்தில் வெளியே கொண்டுபோய் வி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ப்பிராயீமைத் தீருவின்திரைமட்டும் இருக்கிறதைப் பார்க்கிறபோது, அது நல்ல வசதியான ஸ்தலத்திலே நாட்டப்பட்டிருக்கிறது; ஆனாலும் எப்பிராயீமர் தங்கள் குமாரரைக் கொலைசெய்கிறவனிடத்தில் வெளியே கொண்டுபோய் வி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ாவே, நீர் அவர்களுக்கு கொடுப்பதைக் கொடும்; அவர்களுக்கு விழுந்துபோகிற கர்ப்பத்தையும் பாலற்றமுலைகளையும் கொ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ாவே, நீர் அவர்களுக்கு கொடுப்பதைக் கொடும்; அவர்களுக்கு விழுந்துபோகிற கர்ப்பத்தையும் பாலற்றமுலைகளையும் கொ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சரிப்புநாளிலும், கர்த்தருடைய பண்டிகைநாளிலும் என்னசெய்வீர்கள்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ிராயீமர் வெட்டுண்டுபோனார்கள்; அவர்கள் வேர் உலர்ந்துபோயிற்று, கனிகொடுக்கமாட்டார்கள்; அவர்கள் அவைகளைப் பெற்றாலும், அவர்களுடைய கர்ப்பத்தின் பிரியமான கனிகளை அதம்பண்ண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ிராயீமர் வெட்டுண்டுபோனார்கள்; அவர்கள் வேர் உலர்ந்துபோயிற்று, கனிகொடுக்கமாட்டார்கள்; அவர்கள் அவைகளைப் பெற்றாலும், அவர்களுடைய கர்ப்பத்தின் பிரியமான கனிகளை அதம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வருக்குச் செவிகொடாமற்போனபடியால் உன் தேவன் அவர்களை வெறுத்துவிடுவார் ; அவர்கள் அந்நியஜாதிக்குள்ளே அலைந்து திரி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வருக்குச் செவிகொடாமற்போனபடியால் உன் தேவன் அவர்களை வெறுத்துவிடுவார் ; அவர்கள் அந்நியஜாதிக்குள்ளே அலைந்து திரி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ின் காவற்காரர் என் தேவனோடு எதிர்த்து நிற்கிறார்கள்; தீர்க்கதரிசி தன் வழிகளிலெல்லாம் குருவி பிடிக்கிறவனுடைய கண்ணியாகவும், தன் தேவனுடைய ஆலயத்திலே பகையாளியாகவும் இரு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ின் காவற்காரர் என் தேவனோடு எதிர்த்து நிற்கிறார்கள்; தீர்க்கதரிசி தன் வழிகளிலெல்லாம் குருவி பிடிக்கிறவனுடைய கண்ணியாகவும், தன் தேவனுடைய ஆலயத்திலே பகையாளியாகவும் இருக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பியாவின் நாட்களில் நடந்ததுபோல, அவர்கள் தங்களை மிகவும் கெடுத்துக்கொண்டார்கள்; அவர்களுடைய அக்கிரமத்தை அவர் நினைப்பார், அவர்களுடைய பாவங்களை விசாரிப்ப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பியாவின் நாட்களில் நடந்ததுபோல, அவர்கள் தங்களை மிகவும் கெடுத்துக்கொண்டார்கள்; அவர்களுடைய அக்கிரமத்தை அவர் நினைப்பார், அவர்களுடைய பாவங்களை விசாரி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மகிழ்ச்சியாயிராதே; மற்ற ஜனங்களைப்போல் களிகூராதே; உன் தேவனைவிட்டு நீ சோரம்போனாய்; தானியம் போரடிக்கிற சகல களங்களிலும் பணையத்தை நாடுகிற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மகிழ்ச்சியாயிராதே; மற்ற ஜனங்களைப்போல் களிகூராதே; உன் தேவனைவிட்டு நீ சோரம்போனாய்; தானியம் போரடிக்கிற சகல களங்களிலும் பணையத்தை நாடுகிற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ின் மகிமை ஒரு பறவையைப்போல் பறந்துபோம்; அது பிறப்பதுமில்லை, வயிற்றிலிருப்பதுமில்லை, கர்ப்பந்தரிப்ப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ின் மகிமை ஒரு பறவையைப்போல் பறந்துபோம்; அது பிறப்பதுமில்லை, வயிற்றிலிருப்பதுமில்லை, கர்ப்பந்தரிப்ப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6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ওই মাড়াইয়ের জমি থেকে পাওয়া শস্য যথেষ্ট পরিমাণে ইস্রায়েলকে খাদ্য দেবে না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জন্য যথেষ্ট পরিমাণে দ্রাক্ষারসও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যদি কোন ইস্রায়েলীয়রা তাদের সন্তানদের লালন-পালন করে তাহলেও সে তাদের কোন সাহায্যে আস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আমি তাদের কাছ থেকে শিশুদের নিয়ে নেব| আমি তাদের ত্যাগ করব, এবং ঝামেলা ছাড়া তাদের কাছে আর কিছ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ইস্রায়েল জাতি প্রভুর দেশে বাস করতে পারবে না| ইফ্রয়িম মিশরে ফিরে যাবে| য়ে খাদ্যগুলো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ওয়া উচিত নয়, সেই খাদ্যগুলি তারা অশূরীয়তে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ি দেখতে পাচ্ছি য়ে ইফ্রয়িম তার সন্তানদের ফাঁদের দিকে নিয়ে যাচ্ছে| ইফ্রয়িম তার সন্তান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কারীর দিকে নিয়ে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 জাতি প্রভুকে দ্রাক্ষারস নৈবেদ্য দেবে না| তারা তার কাছে বলি উত্সর্গ করবে না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়ে সময় আমি ইস্রায়েলকে পেলাম, সে সময় তারা ছিল মরুভূমিতে পাওয়া টাটকা দ্রাক্ষার মতো| তারা ঋ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সর্গীকৃত খাদ্য শেষের সময়কার খাদ্যের মতো মনে হবে| তারা যা খাবে তা অপরিচ্ছন্ন হবে| তাদের রু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মন্দিরে যাবে না- তা তাদের নিজেদেরই খে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, আপনি যা চান তাই তাদের দিন| তাদের এমন একটি জরাযু দিন যাতে সন্তান ধারণ না করে| তাদের এ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ন দিন যা দুধ দি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(ইস্রায়েল জাতি) প্রভুর ছুটির দিন অথবা উত্সবের দিন উদযাপন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দের সব মন্দতা গিল্গলে রয়েছে| আমি সেখানে তাদের ঘৃণা করতে আরম্ভ করেছি| আমি তাদের আমার বাড়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ড়তে বলপ্রযোগ করব কারণ তারা সব পাপ কাজ করেছে| আমি তাদের আর কখনোই ভালবাসব না| তাদের নে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্রোহী, তারা আমার বিরুদ্ধ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স্রায়েলের লোকরা সে দেশ ত্যাগ করেছে তার কারণ শএুরা তাদের সর্বস্ব নিয়ে নিয়েছে| কিন্তু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গুলোকেই নেবে| মোফ তাদের সমাহিত করবে| তাদের রূপোর কোষাগারে আগাছা জন্মাবে| যেখানে ইস্রায়েলীয়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ূচনায গাছের প্রথম ডুমুরগুলির মতো ছিল| কিন্তু তারপর তারা বালপিযোরের কাছে এল এবং বদলে গেল, তা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স করত সেখানে কাঁটাগাছ জন্ম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ইফ্রয়িম শাস্তি পাবে| তাদের মূল শুকিয়ে যাচ্ছে| তাদের আর সন্তান হবে না| সন্তানের জন্ম হয়ত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পারে, কিন্তু তাদের শরীর থেকে য়ে প্রিয সন্তান সৃষ্টি হবে তাদের আমি হত্য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ওই লোকরা আমার ঈশ্বরের কথা শুনবে না| সেজন্য তিনিও তাদের কথা শুনতে অস্বীকার করবেন| তারা গৃহহী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অন্য জাতের মানুষের মধ্যে ঘুরে বেড়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ভাব্বাদীরা বলে, “ইস্রায়েল, এই বিষয়গুলি তোমরা শেখো: শাস্তির সময় এসেছে| তোমরা য়ে মন্দ কাজ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 তার খেসারত দেবার সময় এসেছে|” কিন্তু ইস্রায়েলের লোকরা বলছে, “ভাব্বাদীরা নির্বোধ|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 বিশিষ্ট এই ব্যক্তিটি বিকৃত মস্তিষ্ক|” ভাব্বাদীরা বলছে, “তোমার খারাপ কাজের জন্যে এবং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ৃণার জন্যও তুমি শাস্তি পাবে| তোমার কুত্‌সিত পাপ ও ঘৃণার জন্য তুমি শাস্তি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এবং ভাব্বাদীরা হচ্ছে পাহারাওয়ালার মতো যারা ইফ্রয়িমের ওপর নজর রাখছে| কিন্তু পথে অনেক ফাঁ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পচে যাওয়া ফলের মত ছুঁড়ে ফেলে দিতে হল| তারা সেই ভয়ঙ্কর জিনিসের (মূর্ত্তির) মতোই হয়ে উঠ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া আছে| লোকরা ভাব্বাদীদের ঘৃণা করে| এমনকি, ঈশ্বরের আবাসের মধ্যেও লোকরা ভাব্বাদীকে ঘৃণ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গিবিয়ার সময়ের মতই ইস্রায়েলীয়রা দুষ্ট| প্রভু ইস্রায়েল জাতির পাপ কাজ মনে রাখবেন| তিন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ের জন্য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দের তারা ভালবাস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, তোমরা অন্য জাতির মতো উত্সব কোরো না, আনন্দিত হযো না! তোমরা পতিতার মতো ব্যবহার করেছো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ঈশ্বরকে পরিত্যাগ করেছো| প্রত্যেক মাড়াইয়ের জমিতে তোমরা য়ৌন পাপ কাজ কর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টি পাখীর মতোই ইফ্রয়িমের মহিমা উড়ে যাবে| সেখানে আর কেউ গর্ভবতী হবে না| কোন জন্ম হবে না,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শু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2026-08-03T01:20:26Z</dcterms:created>
  <dcterms:modified xsi:type="dcterms:W3CDTF">2026-08-03T01:20:26Z</dcterms:modified>
  <dc:title>ஓசியா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