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presProps" Target="presProps.xml"/>
  <Relationship Id="rId46" Type="http://schemas.openxmlformats.org/officeDocument/2006/relationships/viewProps" Target="viewProps.xml"/>
  <Relationship Id="rId4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ானியக்களமும் திராட்சத்தொட்டியும் அவர்களைப் பிழைப்பூட்டுவதில்லை; அவர்களுக்குத் திராட்சரசம் ஒழிந்துபோகு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ானியக்களமும் திராட்சத்தொட்டியும் அவர்களைப் பிழைப்பூட்டுவதில்லை; அவர்களுக்குத் திராட்சரசம் ஒழிந்துபோக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் தங்கள் பிள்ளைகளை வளர்த்தாலும், அவர்களுக்கு மனுஷர் இராதபடிக்கு அவர்களைப் பிள்ளைகள் அற்றவர்களாக்குவேன்; நான் அவர்களை விட்டுப்போகையில் அவர்களுக்கு ஐயோ!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் தங்கள் பிள்ளைகளை வளர்த்தாலும், அவர்களுக்கு மனுஷர் இராதபடிக்கு அவர்களைப் பிள்ளைகள் அற்றவர்களாக்குவேன்; நான் அவர்களை விட்டுப்போகையில் அவர்களுக்கு ஐயோ!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் தங்கள் பிள்ளைகளை வளர்த்தாலும், அவர்களுக்கு மனுஷர் இராதபடிக்கு அவர்களைப் பிள்ளைகள் அற்றவர்களாக்குவேன்; நான் அவர்களை விட்டுப்போகையில் அவர்களுக்கு ஐயோ!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் கர்த்தருடைய தேசத்தில் குடியிருப்பதில்லை; எப்பிராயீமர் திரும்ப எகிப்துக்குப் போவார்கள்; அசீரியாவில் தீட்டுள்ளதைப் புசிப்ப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் கர்த்தருடைய தேசத்தில் குடியிருப்பதில்லை; எப்பிராயீமர் திரும்ப எகிப்துக்குப் போவார்கள்; அசீரியாவில் தீட்டுள்ளதைப் புசிப்ப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ன் எப்பிராயீமைத் தீருவின்திரைமட்டும் இருக்கிறதைப் பார்க்கிறபோது, அது நல்ல வசதியான ஸ்தலத்திலே நாட்டப்பட்டிருக்கிறது; ஆனாலும் எப்பிராயீமர் தங்கள் குமாரரைக் கொலைசெய்கிறவனிடத்தில் வெளியே கொண்டுபோய் விடுவ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ன் எப்பிராயீமைத் தீருவின்திரைமட்டும் இருக்கிறதைப் பார்க்கிறபோது, அது நல்ல வசதியான ஸ்தலத்திலே நாட்டப்பட்டிருக்கிறது; ஆனாலும் எப்பிராயீமர் தங்கள் குமாரரைக் கொலைசெய்கிறவனிடத்தில் வெளியே கொண்டுபோய் விடுவ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கர்த்தருக்குத் திராட்சரசத்தின் பானபலியை வார்ப்பதுமில்லை, அவருக்கு அங்கிகரிப்பாயிருப்பதுமில்லை; அவர்களுடைய பலிகள் அவர்களுக்குத் துக்கங்கொண்டாடுகிறவர்களின் அப்பத்தைபோல இருக்கும்; அதைப் புசிக்கிற யாவரும் தீட்டுப்படுவார்கள்; அவர்களுடைய அப்பம் அவர்களுக்கேயாகும், அது கர்த்தருடைய ஆலயத்தில் வருவதில்லை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வனாந்தரத்தில் திராட்சக்குலைகளைக் கண்டுபிடிப்பதுபோல இஸ்ரவேலைக் கண்டுபிடித்தேன்; அத்திமரத்தில் முதல்தரம் பழுத்த கனிகளைப்போல உங்கள் பிதாக்களைக் கண்டுபிடித்தேன்; ஆனாலும் அவர்கள் பாகால்பேயோர் அண்டைக்குப்போய், இலச்சையானதற்குத் தங்களை ஒப்புவித்து, தாங்கள் நேசித்தவைகளைப்போலத் தாங்களும் அருவருப்புள்ளவர்களான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கர்த்தருக்குத் திராட்சரசத்தின் பானபலியை வார்ப்பதுமில்லை, அவருக்கு அங்கிகரிப்பாயிருப்பதுமில்லை; அவர்களுடைய பலிகள் அவர்களுக்குத் துக்கங்கொண்டாடுகிறவர்களின் அப்பத்தைபோல இருக்கும்; அதைப் புசிக்கிற யாவரும் தீட்டுப்படுவார்கள்; அவர்களுடைய அப்பம் அவர்களுக்கேயாகும், அது கர்த்தருடைய ஆலயத்தில் வருவதில்லை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கர்த்தருக்குத் திராட்சரசத்தின் பானபலியை வார்ப்பதுமில்லை, அவருக்கு அங்கிகரிப்பாயிருப்பதுமில்லை; அவர்களுடைய பலிகள் அவர்களுக்குத் துக்கங்கொண்டாடுகிறவர்களின் அப்பத்தைபோல இருக்கும்; அதைப் புசிக்கிற யாவரும் தீட்டுப்படுவார்கள்; அவர்களுடைய அப்பம் அவர்களுக்கேயாகும், அது கர்த்தருடைய ஆலயத்தில் வருவதில்லை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ர்த்தாவே, நீர் அவர்களுக்கு கொடுப்பதைக் கொடும்; அவர்களுக்கு விழுந்துபோகிற கர்ப்பத்தையும் பாலற்றமுலைகளையும் கொடு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ர்த்தாவே, நீர் அவர்களுக்கு கொடுப்பதைக் கொடும்; அவர்களுக்கு விழுந்துபோகிற கர்ப்பத்தையும் பாலற்றமுலைகளையும் கொட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சரிப்புநாளிலும், கர்த்தருடைய பண்டிகைநாளிலும் என்னசெய்வீர்கள்?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ளுடைய பொல்லாப்பெல்லாம் கில்காலிலே நடக்கும்; அங்கே நான் அவர்களை வெறுத்தேன்; அவர்களுடைய பொல்லாப்பினிமித்தம் அவர்களை நான் என் முகத்தைவிட்டுத் துரத்துவேன்; இனி அவர்களை நேசிக்கமாட்டேன்; அவர்களுடைய அதிபதிகள் எல்லாரும் துரோகி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ளுடைய பொல்லாப்பெல்லாம் கில்காலிலே நடக்கும்; அங்கே நான் அவர்களை வெறுத்தேன்; அவர்களுடைய பொல்லாப்பினிமித்தம் அவர்களை நான் என் முகத்தைவிட்டுத் துரத்துவேன்; இனி அவர்களை நேசிக்கமாட்டேன்; அவர்களுடைய அதிபதிகள் எல்லாரும் துரோகி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ளுடைய பொல்லாப்பெல்லாம் கில்காலிலே நடக்கும்; அங்கே நான் அவர்களை வெறுத்தேன்; அவர்களுடைய பொல்லாப்பினிமித்தம் அவர்களை நான் என் முகத்தைவிட்டுத் துரத்துவேன்; இனி அவர்களை நேசிக்கமாட்டேன்; அவர்களுடைய அதிபதிகள் எல்லாரும் துரோகி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தோ, அவர்கள் பாழ்க்கடிப்புக்குத் தப்பும்படி போய்விட்டார்கள்; எகிப்து அவர்களைச் சேர்த்துக்கொள்ளும், மோப் பட்டணம் அவர்களை அடக்கம்பண்ணும்; அவர்களுடைய வெள்ளியிருந்த விருப்பமான இடங்கள் காஞ்சொறிகளுக்குச் சுதந்தரமாகும்; அவர்களுடைய வாசஸ்தலங்களில் முட்செடிகள் முளைக்கு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தோ, அவர்கள் பாழ்க்கடிப்புக்குத் தப்பும்படி போய்விட்டார்கள்; எகிப்து அவர்களைச் சேர்த்துக்கொள்ளும், மோப் பட்டணம் அவர்களை அடக்கம்பண்ணும்; அவர்களுடைய வெள்ளியிருந்த விருப்பமான இடங்கள் காஞ்சொறிகளுக்குச் சுதந்தரமாகும்; அவர்களுடைய வாசஸ்தலங்களில் முட்செடிகள் முளைக்க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வனாந்தரத்தில் திராட்சக்குலைகளைக் கண்டுபிடிப்பதுபோல இஸ்ரவேலைக் கண்டுபிடித்தேன்; அத்திமரத்தில் முதல்தரம் பழுத்த கனிகளைப்போல உங்கள் பிதாக்களைக் கண்டுபிடித்தேன்; ஆனாலும் அவர்கள் பாகால்பேயோர் அண்டைக்குப்போய், இலச்சையானதற்குத் தங்களை ஒப்புவித்து, தாங்கள் நேசித்தவைகளைப்போலத் தாங்களும் அருவருப்புள்ளவர்களான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தோ, அவர்கள் பாழ்க்கடிப்புக்குத் தப்பும்படி போய்விட்டார்கள்; எகிப்து அவர்களைச் சேர்த்துக்கொள்ளும், மோப் பட்டணம் அவர்களை அடக்கம்பண்ணும்; அவர்களுடைய வெள்ளியிருந்த விருப்பமான இடங்கள் காஞ்சொறிகளுக்குச் சுதந்தரமாகும்; அவர்களுடைய வாசஸ்தலங்களில் முட்செடிகள் முளைக்கு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ப்பிராயீமர் வெட்டுண்டுபோனார்கள்; அவர்கள் வேர் உலர்ந்துபோயிற்று, கனிகொடுக்கமாட்டார்கள்; அவர்கள் அவைகளைப் பெற்றாலும், அவர்களுடைய கர்ப்பத்தின் பிரியமான கனிகளை அதம்பண்ணுவே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ப்பிராயீமர் வெட்டுண்டுபோனார்கள்; அவர்கள் வேர் உலர்ந்துபோயிற்று, கனிகொடுக்கமாட்டார்கள்; அவர்கள் அவைகளைப் பெற்றாலும், அவர்களுடைய கர்ப்பத்தின் பிரியமான கனிகளை அதம்பண்ணுவே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் அவருக்குச் செவிகொடாமற்போனபடியால் உன் தேவன் அவர்களை வெறுத்துவிடுவார் ; அவர்கள் அந்நியஜாதிக்குள்ளே அலைந்து திரிவ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் அவருக்குச் செவிகொடாமற்போனபடியால் உன் தேவன் அவர்களை வெறுத்துவிடுவார் ; அவர்கள் அந்நியஜாதிக்குள்ளே அலைந்து திரிவ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விசாரிப்பின் நாட்கள் வரும், நீதிசரிக்கட்டும் நாட்கள் வரும் என்பதை இஸ்ரவேலர் அறிந்துகொள்வார்கள்; உன் மிகுதியான அக்கிரமத்திலேயும், மிகுதியான பகையினாலேயும் தீர்க்கதரிசிகள் மூடரும், ஆவியைப் பெற்ற மனுஷர்கள் பித்தங்கொண்டவர்களுமாயிருக்கிற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விசாரிப்பின் நாட்கள் வரும், நீதிசரிக்கட்டும் நாட்கள் வரும் என்பதை இஸ்ரவேலர் அறிந்துகொள்வார்கள்; உன் மிகுதியான அக்கிரமத்திலேயும், மிகுதியான பகையினாலேயும் தீர்க்கதரிசிகள் மூடரும், ஆவியைப் பெற்ற மனுஷர்கள் பித்தங்கொண்டவர்களுமாயிருக்கிற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விசாரிப்பின் நாட்கள் வரும், நீதிசரிக்கட்டும் நாட்கள் வரும் என்பதை இஸ்ரவேலர் அறிந்துகொள்வார்கள்; உன் மிகுதியான அக்கிரமத்திலேயும், மிகுதியான பகையினாலேயும் தீர்க்கதரிசிகள் மூடரும், ஆவியைப் பெற்ற மனுஷர்கள் பித்தங்கொண்டவர்களுமாயிருக்கிற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விசாரிப்பின் நாட்கள் வரும், நீதிசரிக்கட்டும் நாட்கள் வரும் என்பதை இஸ்ரவேலர் அறிந்துகொள்வார்கள்; உன் மிகுதியான அக்கிரமத்திலேயும், மிகுதியான பகையினாலேயும் தீர்க்கதரிசிகள் மூடரும், ஆவியைப் பெற்ற மனுஷர்கள் பித்தங்கொண்டவர்களுமாயிருக்கிற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ப்பிராயீமின் காவற்காரர் என் தேவனோடு எதிர்த்து நிற்கிறார்கள்; தீர்க்கதரிசி தன் வழிகளிலெல்லாம் குருவி பிடிக்கிறவனுடைய கண்ணியாகவும், தன் தேவனுடைய ஆலயத்திலே பகையாளியாகவும் இருக்கி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வனாந்தரத்தில் திராட்சக்குலைகளைக் கண்டுபிடிப்பதுபோல இஸ்ரவேலைக் கண்டுபிடித்தேன்; அத்திமரத்தில் முதல்தரம் பழுத்த கனிகளைப்போல உங்கள் பிதாக்களைக் கண்டுபிடித்தேன்; ஆனாலும் அவர்கள் பாகால்பேயோர் அண்டைக்குப்போய், இலச்சையானதற்குத் தங்களை ஒப்புவித்து, தாங்கள் நேசித்தவைகளைப்போலத் தாங்களும் அருவருப்புள்ளவர்களான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ப்பிராயீமின் காவற்காரர் என் தேவனோடு எதிர்த்து நிற்கிறார்கள்; தீர்க்கதரிசி தன் வழிகளிலெல்லாம் குருவி பிடிக்கிறவனுடைய கண்ணியாகவும், தன் தேவனுடைய ஆலயத்திலே பகையாளியாகவும் இருக்கிற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ிபியாவின் நாட்களில் நடந்ததுபோல, அவர்கள் தங்களை மிகவும் கெடுத்துக்கொண்டார்கள்; அவர்களுடைய அக்கிரமத்தை அவர் நினைப்பார், அவர்களுடைய பாவங்களை விசாரிப்ப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ிபியாவின் நாட்களில் நடந்ததுபோல, அவர்கள் தங்களை மிகவும் கெடுத்துக்கொண்டார்கள்; அவர்களுடைய அக்கிரமத்தை அவர் நினைப்பார், அவர்களுடைய பாவங்களை விசாரிப்ப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வனாந்தரத்தில் திராட்சக்குலைகளைக் கண்டுபிடிப்பதுபோல இஸ்ரவேலைக் கண்டுபிடித்தேன்; அத்திமரத்தில் முதல்தரம் பழுத்த கனிகளைப்போல உங்கள் பிதாக்களைக் கண்டுபிடித்தேன்; ஆனாலும் அவர்கள் பாகால்பேயோர் அண்டைக்குப்போய், இலச்சையானதற்குத் தங்களை ஒப்புவித்து, தாங்கள் நேசித்தவைகளைப்போலத் தாங்களும் அருவருப்புள்ளவர்களான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ஸ்ரவேலே, மகிழ்ச்சியாயிராதே; மற்ற ஜனங்களைப்போல் களிகூராதே; உன் தேவனைவிட்டு நீ சோரம்போனாய்; தானியம் போரடிக்கிற சகல களங்களிலும் பணையத்தை நாடுகிறாய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ஸ்ரவேலே, மகிழ்ச்சியாயிராதே; மற்ற ஜனங்களைப்போல் களிகூராதே; உன் தேவனைவிட்டு நீ சோரம்போனாய்; தானியம் போரடிக்கிற சகல களங்களிலும் பணையத்தை நாடுகிறாய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ப்பிராயீமின் மகிமை ஒரு பறவையைப்போல் பறந்துபோம்; அது பிறப்பதுமில்லை, வயிற்றிலிருப்பதுமில்லை, கர்ப்பந்தரிப்பதுமில்லை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ப்பிராயீமின் மகிமை ஒரு பறவையைப்போல் பறந்துபோம்; அது பிறப்பதுமில்லை, வயிற்றிலிருப்பதுமில்லை, கர்ப்பந்தரிப்பதுமில்லை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94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কিন্তু ওই মাড়াইয়ের জমি থেকে পাওয়া শস্য যথেষ্ট পরিমাণে ইস্রায়েলকে খাদ্য দেবে না| সেখা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ইস্রায়েলের জন্য যথেষ্ট পরিমাণে দ্রাক্ষারসও থাক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কিন্তু যদি কোন ইস্রায়েলীয়রা তাদের সন্তানদের লালন-পালন করে তাহলেও সে তাদের কোন সাহায্যে আসব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| আমি তাদের কাছ থেকে শিশুদের নিয়ে নেব| আমি তাদের ত্যাগ করব, এবং ঝামেলা ছাড়া তাদের কাছে আর কিছু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াক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ইস্রায়েল জাতি প্রভুর দেশে বাস করতে পারবে না| ইফ্রয়িম মিশরে ফিরে যাবে| য়ে খাদ্যগুলো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খাওয়া উচিত নয়, সেই খাদ্যগুলি তারা অশূরীয়তে খ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আমি দেখতে পাচ্ছি য়ে ইফ্রয়িম তার সন্তানদের ফাঁদের দিকে নিয়ে যাচ্ছে| ইফ্রয়িম তার সন্তান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ত্যাকারীর দিকে নিয়ে যাচ্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ইস্রায়েল জাতি প্রভুকে দ্রাক্ষারস নৈবেদ্য দেবে না| তারা তার কাছে বলি উত্সর্গ করবে না|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য়ে সময় আমি ইস্রায়েলকে পেলাম, সে সময় তারা ছিল মরুভূমিতে পাওয়া টাটকা দ্রাক্ষার মতো| তারা ঋত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উত্সর্গীকৃত খাদ্য শেষের সময়কার খাদ্যের মতো মনে হবে| তারা যা খাবে তা অপরিচ্ছন্ন হবে| তাদের রুট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ভুর মন্দিরে যাবে না- তা তাদের নিজেদেরই খেতে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প্রভু, আপনি যা চান তাই তাদের দিন| তাদের এমন একটি জরাযু দিন যাতে সন্তান ধারণ না করে| তাদের এম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্তন দিন যা দুধ দিতে পার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তারা (ইস্রায়েল জাতি) প্রভুর ছুটির দিন অথবা উত্সবের দিন উদযাপন করতে পার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তাদের সব মন্দতা গিল্গলে রয়েছে| আমি সেখানে তাদের ঘৃণা করতে আরম্ভ করেছি| আমি তাদের আমার বাড়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ছাড়তে বলপ্রযোগ করব কারণ তারা সব পাপ কাজ করেছে| আমি তাদের আর কখনোই ভালবাসব না| তাদের নে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দ্রোহী, তারা আমার বিরুদ্ধে গ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ইস্রায়েলের লোকরা সে দেশ ত্যাগ করেছে তার কারণ শএুরা তাদের সর্বস্ব নিয়ে নিয়েছে| কিন্তু মিশ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োকগুলোকেই নেবে| মোফ তাদের সমাহিত করবে| তাদের রূপোর কোষাগারে আগাছা জন্মাবে| যেখানে ইস্রায়েলীয়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ূচনায গাছের প্রথম ডুমুরগুলির মতো ছিল| কিন্তু তারপর তারা বালপিযোরের কাছে এল এবং বদলে গেল, তাই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াস করত সেখানে কাঁটাগাছ জন্ম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ইফ্রয়িম শাস্তি পাবে| তাদের মূল শুকিয়ে যাচ্ছে| তাদের আর সন্তান হবে না| সন্তানের জন্ম হয়ত 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তে পারে, কিন্তু তাদের শরীর থেকে য়ে প্রিয সন্তান সৃষ্টি হবে তাদের আমি হত্যা কর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ওই লোকরা আমার ঈশ্বরের কথা শুনবে না| সেজন্য তিনিও তাদের কথা শুনতে অস্বীকার করবেন| তারা গৃহহী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য়ে অন্য জাতের মানুষের মধ্যে ঘুরে বেড়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ভাব্বাদীরা বলে, “ইস্রায়েল, এই বিষয়গুলি তোমরা শেখো: শাস্তির সময় এসেছে| তোমরা য়ে মন্দ কাজগুল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ছিলে তার খেসারত দেবার সময় এসেছে|” কিন্তু ইস্রায়েলের লোকরা বলছে, “ভাব্বাদীরা নির্বোধ| ঈশ্বর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ত্মা বিশিষ্ট এই ব্যক্তিটি বিকৃত মস্তিষ্ক|” ভাব্বাদীরা বলছে, “তোমার খারাপ কাজের জন্যে এবং তো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ঘৃণার জন্যও তুমি শাস্তি পাবে| তোমার কুত্‌সিত পাপ ও ঘৃণার জন্য তুমি শাস্তি পা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ঈশ্বর এবং ভাব্বাদীরা হচ্ছে পাহারাওয়ালার মতো যারা ইফ্রয়িমের ওপর নজর রাখছে| কিন্তু পথে অনেক ফাঁ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য় পচে যাওয়া ফলের মত ছুঁড়ে ফেলে দিতে হল| তারা সেই ভয়ঙ্কর জিনিসের (মূর্ত্তির) মতোই হয়ে উঠ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তা আছে| লোকরা ভাব্বাদীদের ঘৃণা করে| এমনকি, ঈশ্বরের আবাসের মধ্যেও লোকরা ভাব্বাদীকে ঘৃণা ক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গিবিয়ার সময়ের মতই ইস্রায়েলীয়রা দুষ্ট| প্রভু ইস্রায়েল জাতির পাপ কাজ মনে রাখবেন| তিনি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পের জন্য শাস্তি দে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দের তারা ভালবাসত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ইস্রায়েল, তোমরা অন্য জাতির মতো উত্সব কোরো না, আনন্দিত হযো না! তোমরা পতিতার মতো ব্যবহার করেছো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রা ঈশ্বরকে পরিত্যাগ করেছো| প্রত্যেক মাড়াইয়ের জমিতে তোমরা য়ৌন পাপ কাজ করেছিল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একটি পাখীর মতোই ইফ্রয়িমের মহিমা উড়ে যাবে| সেখানে আর কেউ গর্ভবতী হবে না| কোন জন্ম হবে না, কো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িশু থাক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2026-08-02T23:26:59Z</dcterms:created>
  <dcterms:modified xsi:type="dcterms:W3CDTF">2026-08-02T23:26:59Z</dcterms:modified>
  <dc:title>ஓசியா : 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